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4"/>
  </p:sldMasterIdLst>
  <p:sldIdLst>
    <p:sldId id="256" r:id="rId5"/>
    <p:sldId id="348" r:id="rId6"/>
    <p:sldId id="358" r:id="rId7"/>
    <p:sldId id="257" r:id="rId8"/>
    <p:sldId id="361" r:id="rId9"/>
    <p:sldId id="259" r:id="rId10"/>
    <p:sldId id="271" r:id="rId11"/>
    <p:sldId id="272" r:id="rId12"/>
    <p:sldId id="260" r:id="rId13"/>
    <p:sldId id="270" r:id="rId14"/>
    <p:sldId id="267" r:id="rId15"/>
    <p:sldId id="268" r:id="rId16"/>
    <p:sldId id="363" r:id="rId17"/>
    <p:sldId id="262" r:id="rId18"/>
    <p:sldId id="284" r:id="rId19"/>
    <p:sldId id="280" r:id="rId20"/>
    <p:sldId id="282" r:id="rId21"/>
    <p:sldId id="277" r:id="rId22"/>
    <p:sldId id="359" r:id="rId23"/>
    <p:sldId id="285" r:id="rId24"/>
    <p:sldId id="292" r:id="rId25"/>
    <p:sldId id="286" r:id="rId26"/>
    <p:sldId id="265" r:id="rId27"/>
    <p:sldId id="288" r:id="rId28"/>
    <p:sldId id="293" r:id="rId29"/>
    <p:sldId id="287" r:id="rId30"/>
    <p:sldId id="362" r:id="rId31"/>
    <p:sldId id="289" r:id="rId32"/>
    <p:sldId id="278" r:id="rId33"/>
    <p:sldId id="290" r:id="rId34"/>
    <p:sldId id="276" r:id="rId35"/>
    <p:sldId id="27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647F3-D6E0-41F9-8710-092A18CBDD5D}" v="36" dt="2026-01-15T13:59:21.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ie Evans" userId="f4f3d902-2880-48d7-bf95-7e8feab7ab75" providerId="ADAL" clId="{0034F5C3-ECE6-448B-8EEA-7775DB3576D5}"/>
    <pc:docChg chg="undo custSel addSld delSld modSld sldOrd">
      <pc:chgData name="Beckie Evans" userId="f4f3d902-2880-48d7-bf95-7e8feab7ab75" providerId="ADAL" clId="{0034F5C3-ECE6-448B-8EEA-7775DB3576D5}" dt="2026-01-15T14:04:50.067" v="2636" actId="20577"/>
      <pc:docMkLst>
        <pc:docMk/>
      </pc:docMkLst>
      <pc:sldChg chg="modSp mod">
        <pc:chgData name="Beckie Evans" userId="f4f3d902-2880-48d7-bf95-7e8feab7ab75" providerId="ADAL" clId="{0034F5C3-ECE6-448B-8EEA-7775DB3576D5}" dt="2026-01-08T16:17:44.146" v="13" actId="1076"/>
        <pc:sldMkLst>
          <pc:docMk/>
          <pc:sldMk cId="2112676710" sldId="256"/>
        </pc:sldMkLst>
        <pc:spChg chg="mod">
          <ac:chgData name="Beckie Evans" userId="f4f3d902-2880-48d7-bf95-7e8feab7ab75" providerId="ADAL" clId="{0034F5C3-ECE6-448B-8EEA-7775DB3576D5}" dt="2026-01-08T16:17:31.785" v="8" actId="14100"/>
          <ac:spMkLst>
            <pc:docMk/>
            <pc:sldMk cId="2112676710" sldId="256"/>
            <ac:spMk id="3" creationId="{00000000-0000-0000-0000-000000000000}"/>
          </ac:spMkLst>
        </pc:spChg>
        <pc:picChg chg="mod">
          <ac:chgData name="Beckie Evans" userId="f4f3d902-2880-48d7-bf95-7e8feab7ab75" providerId="ADAL" clId="{0034F5C3-ECE6-448B-8EEA-7775DB3576D5}" dt="2026-01-08T16:17:44.146" v="13" actId="1076"/>
          <ac:picMkLst>
            <pc:docMk/>
            <pc:sldMk cId="2112676710" sldId="256"/>
            <ac:picMk id="4" creationId="{00000000-0000-0000-0000-000000000000}"/>
          </ac:picMkLst>
        </pc:picChg>
        <pc:picChg chg="mod">
          <ac:chgData name="Beckie Evans" userId="f4f3d902-2880-48d7-bf95-7e8feab7ab75" providerId="ADAL" clId="{0034F5C3-ECE6-448B-8EEA-7775DB3576D5}" dt="2026-01-08T16:17:35.835" v="9" actId="1076"/>
          <ac:picMkLst>
            <pc:docMk/>
            <pc:sldMk cId="2112676710" sldId="256"/>
            <ac:picMk id="7" creationId="{B25D7C3E-7F68-4038-A0A5-5C333EE636F6}"/>
          </ac:picMkLst>
        </pc:picChg>
        <pc:picChg chg="mod">
          <ac:chgData name="Beckie Evans" userId="f4f3d902-2880-48d7-bf95-7e8feab7ab75" providerId="ADAL" clId="{0034F5C3-ECE6-448B-8EEA-7775DB3576D5}" dt="2026-01-08T16:17:42.996" v="12" actId="1076"/>
          <ac:picMkLst>
            <pc:docMk/>
            <pc:sldMk cId="2112676710" sldId="256"/>
            <ac:picMk id="9" creationId="{7CD69691-FBAD-4B4B-A6A0-5222B5BD6F51}"/>
          </ac:picMkLst>
        </pc:picChg>
      </pc:sldChg>
      <pc:sldChg chg="modSp mod">
        <pc:chgData name="Beckie Evans" userId="f4f3d902-2880-48d7-bf95-7e8feab7ab75" providerId="ADAL" clId="{0034F5C3-ECE6-448B-8EEA-7775DB3576D5}" dt="2026-01-08T16:19:46.621" v="28" actId="6549"/>
        <pc:sldMkLst>
          <pc:docMk/>
          <pc:sldMk cId="2633926618" sldId="259"/>
        </pc:sldMkLst>
        <pc:spChg chg="mod">
          <ac:chgData name="Beckie Evans" userId="f4f3d902-2880-48d7-bf95-7e8feab7ab75" providerId="ADAL" clId="{0034F5C3-ECE6-448B-8EEA-7775DB3576D5}" dt="2026-01-08T16:19:09.721" v="18" actId="14100"/>
          <ac:spMkLst>
            <pc:docMk/>
            <pc:sldMk cId="2633926618" sldId="259"/>
            <ac:spMk id="2" creationId="{00000000-0000-0000-0000-000000000000}"/>
          </ac:spMkLst>
        </pc:spChg>
        <pc:spChg chg="mod">
          <ac:chgData name="Beckie Evans" userId="f4f3d902-2880-48d7-bf95-7e8feab7ab75" providerId="ADAL" clId="{0034F5C3-ECE6-448B-8EEA-7775DB3576D5}" dt="2026-01-08T16:19:46.621" v="28" actId="6549"/>
          <ac:spMkLst>
            <pc:docMk/>
            <pc:sldMk cId="2633926618" sldId="259"/>
            <ac:spMk id="3" creationId="{00000000-0000-0000-0000-000000000000}"/>
          </ac:spMkLst>
        </pc:spChg>
      </pc:sldChg>
      <pc:sldChg chg="modSp mod">
        <pc:chgData name="Beckie Evans" userId="f4f3d902-2880-48d7-bf95-7e8feab7ab75" providerId="ADAL" clId="{0034F5C3-ECE6-448B-8EEA-7775DB3576D5}" dt="2026-01-15T13:29:53.128" v="1352" actId="255"/>
        <pc:sldMkLst>
          <pc:docMk/>
          <pc:sldMk cId="3562698533" sldId="260"/>
        </pc:sldMkLst>
        <pc:spChg chg="mod">
          <ac:chgData name="Beckie Evans" userId="f4f3d902-2880-48d7-bf95-7e8feab7ab75" providerId="ADAL" clId="{0034F5C3-ECE6-448B-8EEA-7775DB3576D5}" dt="2026-01-15T13:29:53.128" v="1352" actId="255"/>
          <ac:spMkLst>
            <pc:docMk/>
            <pc:sldMk cId="3562698533" sldId="260"/>
            <ac:spMk id="2" creationId="{00000000-0000-0000-0000-000000000000}"/>
          </ac:spMkLst>
        </pc:spChg>
        <pc:spChg chg="mod">
          <ac:chgData name="Beckie Evans" userId="f4f3d902-2880-48d7-bf95-7e8feab7ab75" providerId="ADAL" clId="{0034F5C3-ECE6-448B-8EEA-7775DB3576D5}" dt="2026-01-08T16:30:35.898" v="681" actId="6549"/>
          <ac:spMkLst>
            <pc:docMk/>
            <pc:sldMk cId="3562698533" sldId="260"/>
            <ac:spMk id="3" creationId="{00000000-0000-0000-0000-000000000000}"/>
          </ac:spMkLst>
        </pc:spChg>
      </pc:sldChg>
      <pc:sldChg chg="modSp mod">
        <pc:chgData name="Beckie Evans" userId="f4f3d902-2880-48d7-bf95-7e8feab7ab75" providerId="ADAL" clId="{0034F5C3-ECE6-448B-8EEA-7775DB3576D5}" dt="2026-01-15T13:30:42.956" v="1358" actId="255"/>
        <pc:sldMkLst>
          <pc:docMk/>
          <pc:sldMk cId="1894759283" sldId="262"/>
        </pc:sldMkLst>
        <pc:spChg chg="mod">
          <ac:chgData name="Beckie Evans" userId="f4f3d902-2880-48d7-bf95-7e8feab7ab75" providerId="ADAL" clId="{0034F5C3-ECE6-448B-8EEA-7775DB3576D5}" dt="2026-01-08T16:33:33.565" v="774" actId="14100"/>
          <ac:spMkLst>
            <pc:docMk/>
            <pc:sldMk cId="1894759283" sldId="262"/>
            <ac:spMk id="2" creationId="{00000000-0000-0000-0000-000000000000}"/>
          </ac:spMkLst>
        </pc:spChg>
        <pc:spChg chg="mod">
          <ac:chgData name="Beckie Evans" userId="f4f3d902-2880-48d7-bf95-7e8feab7ab75" providerId="ADAL" clId="{0034F5C3-ECE6-448B-8EEA-7775DB3576D5}" dt="2026-01-08T16:34:09.234" v="786" actId="20577"/>
          <ac:spMkLst>
            <pc:docMk/>
            <pc:sldMk cId="1894759283" sldId="262"/>
            <ac:spMk id="3" creationId="{00000000-0000-0000-0000-000000000000}"/>
          </ac:spMkLst>
        </pc:spChg>
        <pc:spChg chg="mod">
          <ac:chgData name="Beckie Evans" userId="f4f3d902-2880-48d7-bf95-7e8feab7ab75" providerId="ADAL" clId="{0034F5C3-ECE6-448B-8EEA-7775DB3576D5}" dt="2026-01-15T13:30:42.956" v="1358" actId="255"/>
          <ac:spMkLst>
            <pc:docMk/>
            <pc:sldMk cId="1894759283" sldId="262"/>
            <ac:spMk id="16" creationId="{566407C4-3A71-40BE-A8CB-E8377342C6E5}"/>
          </ac:spMkLst>
        </pc:spChg>
        <pc:picChg chg="mod">
          <ac:chgData name="Beckie Evans" userId="f4f3d902-2880-48d7-bf95-7e8feab7ab75" providerId="ADAL" clId="{0034F5C3-ECE6-448B-8EEA-7775DB3576D5}" dt="2026-01-08T16:32:58.261" v="767" actId="1076"/>
          <ac:picMkLst>
            <pc:docMk/>
            <pc:sldMk cId="1894759283" sldId="262"/>
            <ac:picMk id="2050" creationId="{7CAF84BD-7A03-4515-A959-0BD9DB2CD3AA}"/>
          </ac:picMkLst>
        </pc:picChg>
      </pc:sldChg>
      <pc:sldChg chg="modSp mod">
        <pc:chgData name="Beckie Evans" userId="f4f3d902-2880-48d7-bf95-7e8feab7ab75" providerId="ADAL" clId="{0034F5C3-ECE6-448B-8EEA-7775DB3576D5}" dt="2026-01-15T13:35:51.805" v="1490" actId="27636"/>
        <pc:sldMkLst>
          <pc:docMk/>
          <pc:sldMk cId="1115514083" sldId="265"/>
        </pc:sldMkLst>
        <pc:spChg chg="mod">
          <ac:chgData name="Beckie Evans" userId="f4f3d902-2880-48d7-bf95-7e8feab7ab75" providerId="ADAL" clId="{0034F5C3-ECE6-448B-8EEA-7775DB3576D5}" dt="2026-01-15T13:35:51.805" v="1490" actId="27636"/>
          <ac:spMkLst>
            <pc:docMk/>
            <pc:sldMk cId="1115514083" sldId="265"/>
            <ac:spMk id="3" creationId="{00000000-0000-0000-0000-000000000000}"/>
          </ac:spMkLst>
        </pc:spChg>
      </pc:sldChg>
      <pc:sldChg chg="modSp mod">
        <pc:chgData name="Beckie Evans" userId="f4f3d902-2880-48d7-bf95-7e8feab7ab75" providerId="ADAL" clId="{0034F5C3-ECE6-448B-8EEA-7775DB3576D5}" dt="2026-01-15T13:30:22.501" v="1357" actId="14100"/>
        <pc:sldMkLst>
          <pc:docMk/>
          <pc:sldMk cId="1656892226" sldId="267"/>
        </pc:sldMkLst>
        <pc:spChg chg="mod">
          <ac:chgData name="Beckie Evans" userId="f4f3d902-2880-48d7-bf95-7e8feab7ab75" providerId="ADAL" clId="{0034F5C3-ECE6-448B-8EEA-7775DB3576D5}" dt="2026-01-15T13:30:22.501" v="1357" actId="14100"/>
          <ac:spMkLst>
            <pc:docMk/>
            <pc:sldMk cId="1656892226" sldId="267"/>
            <ac:spMk id="2" creationId="{00000000-0000-0000-0000-000000000000}"/>
          </ac:spMkLst>
        </pc:spChg>
      </pc:sldChg>
      <pc:sldChg chg="modSp mod">
        <pc:chgData name="Beckie Evans" userId="f4f3d902-2880-48d7-bf95-7e8feab7ab75" providerId="ADAL" clId="{0034F5C3-ECE6-448B-8EEA-7775DB3576D5}" dt="2026-01-08T16:31:55.150" v="766" actId="255"/>
        <pc:sldMkLst>
          <pc:docMk/>
          <pc:sldMk cId="1382552820" sldId="270"/>
        </pc:sldMkLst>
        <pc:spChg chg="mod">
          <ac:chgData name="Beckie Evans" userId="f4f3d902-2880-48d7-bf95-7e8feab7ab75" providerId="ADAL" clId="{0034F5C3-ECE6-448B-8EEA-7775DB3576D5}" dt="2026-01-08T16:31:55.150" v="766" actId="255"/>
          <ac:spMkLst>
            <pc:docMk/>
            <pc:sldMk cId="1382552820" sldId="270"/>
            <ac:spMk id="3" creationId="{00000000-0000-0000-0000-000000000000}"/>
          </ac:spMkLst>
        </pc:spChg>
      </pc:sldChg>
      <pc:sldChg chg="addSp modSp mod">
        <pc:chgData name="Beckie Evans" userId="f4f3d902-2880-48d7-bf95-7e8feab7ab75" providerId="ADAL" clId="{0034F5C3-ECE6-448B-8EEA-7775DB3576D5}" dt="2026-01-15T13:27:57.933" v="1322" actId="12"/>
        <pc:sldMkLst>
          <pc:docMk/>
          <pc:sldMk cId="1929619490" sldId="271"/>
        </pc:sldMkLst>
        <pc:spChg chg="mod">
          <ac:chgData name="Beckie Evans" userId="f4f3d902-2880-48d7-bf95-7e8feab7ab75" providerId="ADAL" clId="{0034F5C3-ECE6-448B-8EEA-7775DB3576D5}" dt="2026-01-15T13:27:37.251" v="1319" actId="14100"/>
          <ac:spMkLst>
            <pc:docMk/>
            <pc:sldMk cId="1929619490" sldId="271"/>
            <ac:spMk id="2" creationId="{00000000-0000-0000-0000-000000000000}"/>
          </ac:spMkLst>
        </pc:spChg>
        <pc:spChg chg="mod">
          <ac:chgData name="Beckie Evans" userId="f4f3d902-2880-48d7-bf95-7e8feab7ab75" providerId="ADAL" clId="{0034F5C3-ECE6-448B-8EEA-7775DB3576D5}" dt="2026-01-15T13:27:57.933" v="1322" actId="12"/>
          <ac:spMkLst>
            <pc:docMk/>
            <pc:sldMk cId="1929619490" sldId="271"/>
            <ac:spMk id="3" creationId="{00000000-0000-0000-0000-000000000000}"/>
          </ac:spMkLst>
        </pc:spChg>
        <pc:picChg chg="add mod">
          <ac:chgData name="Beckie Evans" userId="f4f3d902-2880-48d7-bf95-7e8feab7ab75" providerId="ADAL" clId="{0034F5C3-ECE6-448B-8EEA-7775DB3576D5}" dt="2026-01-15T13:27:23.880" v="1316" actId="1076"/>
          <ac:picMkLst>
            <pc:docMk/>
            <pc:sldMk cId="1929619490" sldId="271"/>
            <ac:picMk id="4" creationId="{583E6312-BEEF-54C3-1A3E-73030DAC95BF}"/>
          </ac:picMkLst>
        </pc:picChg>
        <pc:picChg chg="mod">
          <ac:chgData name="Beckie Evans" userId="f4f3d902-2880-48d7-bf95-7e8feab7ab75" providerId="ADAL" clId="{0034F5C3-ECE6-448B-8EEA-7775DB3576D5}" dt="2026-01-08T16:22:17.719" v="367" actId="1076"/>
          <ac:picMkLst>
            <pc:docMk/>
            <pc:sldMk cId="1929619490" sldId="271"/>
            <ac:picMk id="6" creationId="{5C183D89-DA40-4D44-B756-050E93C030C8}"/>
          </ac:picMkLst>
        </pc:picChg>
        <pc:picChg chg="mod">
          <ac:chgData name="Beckie Evans" userId="f4f3d902-2880-48d7-bf95-7e8feab7ab75" providerId="ADAL" clId="{0034F5C3-ECE6-448B-8EEA-7775DB3576D5}" dt="2026-01-15T13:27:25.889" v="1317" actId="1076"/>
          <ac:picMkLst>
            <pc:docMk/>
            <pc:sldMk cId="1929619490" sldId="271"/>
            <ac:picMk id="7" creationId="{7F19B528-AAE5-4ED5-B5CC-01FF02BF6230}"/>
          </ac:picMkLst>
        </pc:picChg>
      </pc:sldChg>
      <pc:sldChg chg="modSp mod">
        <pc:chgData name="Beckie Evans" userId="f4f3d902-2880-48d7-bf95-7e8feab7ab75" providerId="ADAL" clId="{0034F5C3-ECE6-448B-8EEA-7775DB3576D5}" dt="2026-01-15T13:29:32.379" v="1351" actId="1076"/>
        <pc:sldMkLst>
          <pc:docMk/>
          <pc:sldMk cId="620040951" sldId="272"/>
        </pc:sldMkLst>
        <pc:spChg chg="mod">
          <ac:chgData name="Beckie Evans" userId="f4f3d902-2880-48d7-bf95-7e8feab7ab75" providerId="ADAL" clId="{0034F5C3-ECE6-448B-8EEA-7775DB3576D5}" dt="2026-01-15T13:29:29.099" v="1350" actId="255"/>
          <ac:spMkLst>
            <pc:docMk/>
            <pc:sldMk cId="620040951" sldId="272"/>
            <ac:spMk id="1043" creationId="{00000000-0000-0000-0000-000000000000}"/>
          </ac:spMkLst>
        </pc:spChg>
        <pc:picChg chg="mod">
          <ac:chgData name="Beckie Evans" userId="f4f3d902-2880-48d7-bf95-7e8feab7ab75" providerId="ADAL" clId="{0034F5C3-ECE6-448B-8EEA-7775DB3576D5}" dt="2026-01-15T13:29:32.379" v="1351" actId="1076"/>
          <ac:picMkLst>
            <pc:docMk/>
            <pc:sldMk cId="620040951" sldId="272"/>
            <ac:picMk id="1026" creationId="{0AB1FCB6-556F-44E3-A46A-B0CB30AA1C50}"/>
          </ac:picMkLst>
        </pc:picChg>
      </pc:sldChg>
      <pc:sldChg chg="addSp delSp modSp mod">
        <pc:chgData name="Beckie Evans" userId="f4f3d902-2880-48d7-bf95-7e8feab7ab75" providerId="ADAL" clId="{0034F5C3-ECE6-448B-8EEA-7775DB3576D5}" dt="2026-01-15T13:41:14.748" v="1551" actId="20577"/>
        <pc:sldMkLst>
          <pc:docMk/>
          <pc:sldMk cId="489984432" sldId="275"/>
        </pc:sldMkLst>
        <pc:spChg chg="mod">
          <ac:chgData name="Beckie Evans" userId="f4f3d902-2880-48d7-bf95-7e8feab7ab75" providerId="ADAL" clId="{0034F5C3-ECE6-448B-8EEA-7775DB3576D5}" dt="2026-01-15T13:41:14.748" v="1551" actId="20577"/>
          <ac:spMkLst>
            <pc:docMk/>
            <pc:sldMk cId="489984432" sldId="275"/>
            <ac:spMk id="3" creationId="{00000000-0000-0000-0000-000000000000}"/>
          </ac:spMkLst>
        </pc:spChg>
        <pc:picChg chg="add mod">
          <ac:chgData name="Beckie Evans" userId="f4f3d902-2880-48d7-bf95-7e8feab7ab75" providerId="ADAL" clId="{0034F5C3-ECE6-448B-8EEA-7775DB3576D5}" dt="2026-01-08T16:49:57.315" v="1217" actId="1076"/>
          <ac:picMkLst>
            <pc:docMk/>
            <pc:sldMk cId="489984432" sldId="275"/>
            <ac:picMk id="1026" creationId="{DD4E36A2-9F9A-904B-F983-FC9A006CEF21}"/>
          </ac:picMkLst>
        </pc:picChg>
      </pc:sldChg>
      <pc:sldChg chg="modSp mod">
        <pc:chgData name="Beckie Evans" userId="f4f3d902-2880-48d7-bf95-7e8feab7ab75" providerId="ADAL" clId="{0034F5C3-ECE6-448B-8EEA-7775DB3576D5}" dt="2026-01-15T13:40:57.808" v="1530" actId="20577"/>
        <pc:sldMkLst>
          <pc:docMk/>
          <pc:sldMk cId="1248090940" sldId="276"/>
        </pc:sldMkLst>
        <pc:spChg chg="mod">
          <ac:chgData name="Beckie Evans" userId="f4f3d902-2880-48d7-bf95-7e8feab7ab75" providerId="ADAL" clId="{0034F5C3-ECE6-448B-8EEA-7775DB3576D5}" dt="2026-01-15T13:39:47" v="1504" actId="14100"/>
          <ac:spMkLst>
            <pc:docMk/>
            <pc:sldMk cId="1248090940" sldId="276"/>
            <ac:spMk id="2" creationId="{00000000-0000-0000-0000-000000000000}"/>
          </ac:spMkLst>
        </pc:spChg>
        <pc:spChg chg="mod">
          <ac:chgData name="Beckie Evans" userId="f4f3d902-2880-48d7-bf95-7e8feab7ab75" providerId="ADAL" clId="{0034F5C3-ECE6-448B-8EEA-7775DB3576D5}" dt="2026-01-15T13:40:57.808" v="1530" actId="20577"/>
          <ac:spMkLst>
            <pc:docMk/>
            <pc:sldMk cId="1248090940" sldId="276"/>
            <ac:spMk id="3" creationId="{00000000-0000-0000-0000-000000000000}"/>
          </ac:spMkLst>
        </pc:spChg>
        <pc:picChg chg="mod">
          <ac:chgData name="Beckie Evans" userId="f4f3d902-2880-48d7-bf95-7e8feab7ab75" providerId="ADAL" clId="{0034F5C3-ECE6-448B-8EEA-7775DB3576D5}" dt="2026-01-15T13:39:50.758" v="1505" actId="1076"/>
          <ac:picMkLst>
            <pc:docMk/>
            <pc:sldMk cId="1248090940" sldId="276"/>
            <ac:picMk id="10244" creationId="{02442E0B-E9B0-4E47-8825-265F99D67A9D}"/>
          </ac:picMkLst>
        </pc:picChg>
      </pc:sldChg>
      <pc:sldChg chg="modSp mod">
        <pc:chgData name="Beckie Evans" userId="f4f3d902-2880-48d7-bf95-7e8feab7ab75" providerId="ADAL" clId="{0034F5C3-ECE6-448B-8EEA-7775DB3576D5}" dt="2026-01-15T14:04:50.067" v="2636" actId="20577"/>
        <pc:sldMkLst>
          <pc:docMk/>
          <pc:sldMk cId="3114509179" sldId="277"/>
        </pc:sldMkLst>
        <pc:spChg chg="mod">
          <ac:chgData name="Beckie Evans" userId="f4f3d902-2880-48d7-bf95-7e8feab7ab75" providerId="ADAL" clId="{0034F5C3-ECE6-448B-8EEA-7775DB3576D5}" dt="2026-01-15T14:04:50.067" v="2636" actId="20577"/>
          <ac:spMkLst>
            <pc:docMk/>
            <pc:sldMk cId="3114509179" sldId="277"/>
            <ac:spMk id="3" creationId="{00000000-0000-0000-0000-000000000000}"/>
          </ac:spMkLst>
        </pc:spChg>
        <pc:picChg chg="mod">
          <ac:chgData name="Beckie Evans" userId="f4f3d902-2880-48d7-bf95-7e8feab7ab75" providerId="ADAL" clId="{0034F5C3-ECE6-448B-8EEA-7775DB3576D5}" dt="2026-01-15T13:53:28.679" v="2249" actId="1076"/>
          <ac:picMkLst>
            <pc:docMk/>
            <pc:sldMk cId="3114509179" sldId="277"/>
            <ac:picMk id="5" creationId="{42827B96-DA70-4BFA-9F8C-B62E98A8CF8E}"/>
          </ac:picMkLst>
        </pc:picChg>
      </pc:sldChg>
      <pc:sldChg chg="addSp delSp modSp mod">
        <pc:chgData name="Beckie Evans" userId="f4f3d902-2880-48d7-bf95-7e8feab7ab75" providerId="ADAL" clId="{0034F5C3-ECE6-448B-8EEA-7775DB3576D5}" dt="2026-01-15T13:38:23.596" v="1502" actId="14100"/>
        <pc:sldMkLst>
          <pc:docMk/>
          <pc:sldMk cId="2952643808" sldId="278"/>
        </pc:sldMkLst>
        <pc:spChg chg="add del mod">
          <ac:chgData name="Beckie Evans" userId="f4f3d902-2880-48d7-bf95-7e8feab7ab75" providerId="ADAL" clId="{0034F5C3-ECE6-448B-8EEA-7775DB3576D5}" dt="2026-01-15T13:38:23.596" v="1502" actId="14100"/>
          <ac:spMkLst>
            <pc:docMk/>
            <pc:sldMk cId="2952643808" sldId="278"/>
            <ac:spMk id="2" creationId="{00000000-0000-0000-0000-000000000000}"/>
          </ac:spMkLst>
        </pc:spChg>
        <pc:spChg chg="mod">
          <ac:chgData name="Beckie Evans" userId="f4f3d902-2880-48d7-bf95-7e8feab7ab75" providerId="ADAL" clId="{0034F5C3-ECE6-448B-8EEA-7775DB3576D5}" dt="2026-01-08T16:46:43.097" v="1123" actId="14100"/>
          <ac:spMkLst>
            <pc:docMk/>
            <pc:sldMk cId="2952643808" sldId="278"/>
            <ac:spMk id="3" creationId="{00000000-0000-0000-0000-000000000000}"/>
          </ac:spMkLst>
        </pc:spChg>
        <pc:picChg chg="mod">
          <ac:chgData name="Beckie Evans" userId="f4f3d902-2880-48d7-bf95-7e8feab7ab75" providerId="ADAL" clId="{0034F5C3-ECE6-448B-8EEA-7775DB3576D5}" dt="2026-01-08T16:47:49.698" v="1206" actId="1076"/>
          <ac:picMkLst>
            <pc:docMk/>
            <pc:sldMk cId="2952643808" sldId="278"/>
            <ac:picMk id="5" creationId="{BC5CBF67-7E5E-4B61-9F81-999265BC65A0}"/>
          </ac:picMkLst>
        </pc:picChg>
        <pc:picChg chg="mod">
          <ac:chgData name="Beckie Evans" userId="f4f3d902-2880-48d7-bf95-7e8feab7ab75" providerId="ADAL" clId="{0034F5C3-ECE6-448B-8EEA-7775DB3576D5}" dt="2026-01-08T16:47:52.259" v="1207" actId="1076"/>
          <ac:picMkLst>
            <pc:docMk/>
            <pc:sldMk cId="2952643808" sldId="278"/>
            <ac:picMk id="5122" creationId="{EF107016-DB66-4D16-9577-6A4EF2CAE4FB}"/>
          </ac:picMkLst>
        </pc:picChg>
      </pc:sldChg>
      <pc:sldChg chg="modSp mod">
        <pc:chgData name="Beckie Evans" userId="f4f3d902-2880-48d7-bf95-7e8feab7ab75" providerId="ADAL" clId="{0034F5C3-ECE6-448B-8EEA-7775DB3576D5}" dt="2026-01-08T16:37:17.152" v="875" actId="2711"/>
        <pc:sldMkLst>
          <pc:docMk/>
          <pc:sldMk cId="1557107278" sldId="280"/>
        </pc:sldMkLst>
        <pc:spChg chg="mod">
          <ac:chgData name="Beckie Evans" userId="f4f3d902-2880-48d7-bf95-7e8feab7ab75" providerId="ADAL" clId="{0034F5C3-ECE6-448B-8EEA-7775DB3576D5}" dt="2026-01-08T16:36:11.608" v="862" actId="255"/>
          <ac:spMkLst>
            <pc:docMk/>
            <pc:sldMk cId="1557107278" sldId="280"/>
            <ac:spMk id="2" creationId="{00000000-0000-0000-0000-000000000000}"/>
          </ac:spMkLst>
        </pc:spChg>
        <pc:spChg chg="mod">
          <ac:chgData name="Beckie Evans" userId="f4f3d902-2880-48d7-bf95-7e8feab7ab75" providerId="ADAL" clId="{0034F5C3-ECE6-448B-8EEA-7775DB3576D5}" dt="2026-01-08T16:37:17.152" v="875" actId="2711"/>
          <ac:spMkLst>
            <pc:docMk/>
            <pc:sldMk cId="1557107278" sldId="280"/>
            <ac:spMk id="3" creationId="{00000000-0000-0000-0000-000000000000}"/>
          </ac:spMkLst>
        </pc:spChg>
      </pc:sldChg>
      <pc:sldChg chg="modSp mod">
        <pc:chgData name="Beckie Evans" userId="f4f3d902-2880-48d7-bf95-7e8feab7ab75" providerId="ADAL" clId="{0034F5C3-ECE6-448B-8EEA-7775DB3576D5}" dt="2026-01-08T16:38:31.089" v="897" actId="20577"/>
        <pc:sldMkLst>
          <pc:docMk/>
          <pc:sldMk cId="1563749818" sldId="282"/>
        </pc:sldMkLst>
        <pc:spChg chg="mod">
          <ac:chgData name="Beckie Evans" userId="f4f3d902-2880-48d7-bf95-7e8feab7ab75" providerId="ADAL" clId="{0034F5C3-ECE6-448B-8EEA-7775DB3576D5}" dt="2026-01-08T16:37:36.463" v="889" actId="20577"/>
          <ac:spMkLst>
            <pc:docMk/>
            <pc:sldMk cId="1563749818" sldId="282"/>
            <ac:spMk id="3" creationId="{00000000-0000-0000-0000-000000000000}"/>
          </ac:spMkLst>
        </pc:spChg>
        <pc:spChg chg="mod">
          <ac:chgData name="Beckie Evans" userId="f4f3d902-2880-48d7-bf95-7e8feab7ab75" providerId="ADAL" clId="{0034F5C3-ECE6-448B-8EEA-7775DB3576D5}" dt="2026-01-08T16:38:31.089" v="897" actId="20577"/>
          <ac:spMkLst>
            <pc:docMk/>
            <pc:sldMk cId="1563749818" sldId="282"/>
            <ac:spMk id="4" creationId="{00000000-0000-0000-0000-000000000000}"/>
          </ac:spMkLst>
        </pc:spChg>
      </pc:sldChg>
      <pc:sldChg chg="modSp mod">
        <pc:chgData name="Beckie Evans" userId="f4f3d902-2880-48d7-bf95-7e8feab7ab75" providerId="ADAL" clId="{0034F5C3-ECE6-448B-8EEA-7775DB3576D5}" dt="2026-01-08T16:35:02.630" v="796" actId="255"/>
        <pc:sldMkLst>
          <pc:docMk/>
          <pc:sldMk cId="1624296750" sldId="284"/>
        </pc:sldMkLst>
        <pc:spChg chg="mod">
          <ac:chgData name="Beckie Evans" userId="f4f3d902-2880-48d7-bf95-7e8feab7ab75" providerId="ADAL" clId="{0034F5C3-ECE6-448B-8EEA-7775DB3576D5}" dt="2026-01-08T16:35:02.630" v="796" actId="255"/>
          <ac:spMkLst>
            <pc:docMk/>
            <pc:sldMk cId="1624296750" sldId="284"/>
            <ac:spMk id="3" creationId="{00000000-0000-0000-0000-000000000000}"/>
          </ac:spMkLst>
        </pc:spChg>
      </pc:sldChg>
      <pc:sldChg chg="delSp modSp mod">
        <pc:chgData name="Beckie Evans" userId="f4f3d902-2880-48d7-bf95-7e8feab7ab75" providerId="ADAL" clId="{0034F5C3-ECE6-448B-8EEA-7775DB3576D5}" dt="2026-01-15T13:32:58.901" v="1368" actId="1076"/>
        <pc:sldMkLst>
          <pc:docMk/>
          <pc:sldMk cId="2568034996" sldId="285"/>
        </pc:sldMkLst>
        <pc:spChg chg="mod">
          <ac:chgData name="Beckie Evans" userId="f4f3d902-2880-48d7-bf95-7e8feab7ab75" providerId="ADAL" clId="{0034F5C3-ECE6-448B-8EEA-7775DB3576D5}" dt="2026-01-08T16:40:06.804" v="909" actId="20577"/>
          <ac:spMkLst>
            <pc:docMk/>
            <pc:sldMk cId="2568034996" sldId="285"/>
            <ac:spMk id="3" creationId="{B7C0A566-218D-4B3C-9112-EEF129BB5043}"/>
          </ac:spMkLst>
        </pc:spChg>
        <pc:spChg chg="mod">
          <ac:chgData name="Beckie Evans" userId="f4f3d902-2880-48d7-bf95-7e8feab7ab75" providerId="ADAL" clId="{0034F5C3-ECE6-448B-8EEA-7775DB3576D5}" dt="2026-01-15T13:32:55.275" v="1367" actId="14100"/>
          <ac:spMkLst>
            <pc:docMk/>
            <pc:sldMk cId="2568034996" sldId="285"/>
            <ac:spMk id="5" creationId="{EE569C68-3FFD-42E8-9927-BD121DF0CFA2}"/>
          </ac:spMkLst>
        </pc:spChg>
        <pc:picChg chg="del">
          <ac:chgData name="Beckie Evans" userId="f4f3d902-2880-48d7-bf95-7e8feab7ab75" providerId="ADAL" clId="{0034F5C3-ECE6-448B-8EEA-7775DB3576D5}" dt="2026-01-15T13:32:22.092" v="1359" actId="478"/>
          <ac:picMkLst>
            <pc:docMk/>
            <pc:sldMk cId="2568034996" sldId="285"/>
            <ac:picMk id="4" creationId="{1325EC95-FAED-407A-8FA3-26771576EEB3}"/>
          </ac:picMkLst>
        </pc:picChg>
        <pc:picChg chg="mod">
          <ac:chgData name="Beckie Evans" userId="f4f3d902-2880-48d7-bf95-7e8feab7ab75" providerId="ADAL" clId="{0034F5C3-ECE6-448B-8EEA-7775DB3576D5}" dt="2026-01-15T13:32:42.557" v="1365" actId="1076"/>
          <ac:picMkLst>
            <pc:docMk/>
            <pc:sldMk cId="2568034996" sldId="285"/>
            <ac:picMk id="47" creationId="{8771DCCE-A233-41F1-AAB7-AAC83A36781A}"/>
          </ac:picMkLst>
        </pc:picChg>
        <pc:picChg chg="mod">
          <ac:chgData name="Beckie Evans" userId="f4f3d902-2880-48d7-bf95-7e8feab7ab75" providerId="ADAL" clId="{0034F5C3-ECE6-448B-8EEA-7775DB3576D5}" dt="2026-01-15T13:32:58.901" v="1368" actId="1076"/>
          <ac:picMkLst>
            <pc:docMk/>
            <pc:sldMk cId="2568034996" sldId="285"/>
            <ac:picMk id="8196" creationId="{7A64086D-A13E-4029-9C31-F3A587345CBF}"/>
          </ac:picMkLst>
        </pc:picChg>
      </pc:sldChg>
      <pc:sldChg chg="modSp mod">
        <pc:chgData name="Beckie Evans" userId="f4f3d902-2880-48d7-bf95-7e8feab7ab75" providerId="ADAL" clId="{0034F5C3-ECE6-448B-8EEA-7775DB3576D5}" dt="2026-01-15T13:35:34.235" v="1488" actId="1076"/>
        <pc:sldMkLst>
          <pc:docMk/>
          <pc:sldMk cId="1817636539" sldId="286"/>
        </pc:sldMkLst>
        <pc:spChg chg="mod">
          <ac:chgData name="Beckie Evans" userId="f4f3d902-2880-48d7-bf95-7e8feab7ab75" providerId="ADAL" clId="{0034F5C3-ECE6-448B-8EEA-7775DB3576D5}" dt="2026-01-15T13:35:24.313" v="1486" actId="14100"/>
          <ac:spMkLst>
            <pc:docMk/>
            <pc:sldMk cId="1817636539" sldId="286"/>
            <ac:spMk id="2" creationId="{1CA96A6A-0E3E-45BA-A9EE-028D21DCD551}"/>
          </ac:spMkLst>
        </pc:spChg>
        <pc:spChg chg="mod">
          <ac:chgData name="Beckie Evans" userId="f4f3d902-2880-48d7-bf95-7e8feab7ab75" providerId="ADAL" clId="{0034F5C3-ECE6-448B-8EEA-7775DB3576D5}" dt="2026-01-15T13:35:06.716" v="1483" actId="255"/>
          <ac:spMkLst>
            <pc:docMk/>
            <pc:sldMk cId="1817636539" sldId="286"/>
            <ac:spMk id="3" creationId="{C621E3D3-9FD5-4E29-8F79-F1E74D2C6757}"/>
          </ac:spMkLst>
        </pc:spChg>
        <pc:spChg chg="mod">
          <ac:chgData name="Beckie Evans" userId="f4f3d902-2880-48d7-bf95-7e8feab7ab75" providerId="ADAL" clId="{0034F5C3-ECE6-448B-8EEA-7775DB3576D5}" dt="2026-01-08T16:42:01.162" v="980" actId="14100"/>
          <ac:spMkLst>
            <pc:docMk/>
            <pc:sldMk cId="1817636539" sldId="286"/>
            <ac:spMk id="4" creationId="{41ACF9A0-F620-4DA1-AA5B-AF21E6994781}"/>
          </ac:spMkLst>
        </pc:spChg>
        <pc:picChg chg="mod">
          <ac:chgData name="Beckie Evans" userId="f4f3d902-2880-48d7-bf95-7e8feab7ab75" providerId="ADAL" clId="{0034F5C3-ECE6-448B-8EEA-7775DB3576D5}" dt="2026-01-15T13:35:34.235" v="1488" actId="1076"/>
          <ac:picMkLst>
            <pc:docMk/>
            <pc:sldMk cId="1817636539" sldId="286"/>
            <ac:picMk id="10" creationId="{EA80BA11-9ACA-47B7-967F-060E15FA7A56}"/>
          </ac:picMkLst>
        </pc:picChg>
        <pc:picChg chg="mod">
          <ac:chgData name="Beckie Evans" userId="f4f3d902-2880-48d7-bf95-7e8feab7ab75" providerId="ADAL" clId="{0034F5C3-ECE6-448B-8EEA-7775DB3576D5}" dt="2026-01-15T13:35:28.644" v="1487" actId="1076"/>
          <ac:picMkLst>
            <pc:docMk/>
            <pc:sldMk cId="1817636539" sldId="286"/>
            <ac:picMk id="3074" creationId="{C24E3C7A-300F-4E1A-ADFB-E639731E72F1}"/>
          </ac:picMkLst>
        </pc:picChg>
      </pc:sldChg>
      <pc:sldChg chg="modSp mod ord">
        <pc:chgData name="Beckie Evans" userId="f4f3d902-2880-48d7-bf95-7e8feab7ab75" providerId="ADAL" clId="{0034F5C3-ECE6-448B-8EEA-7775DB3576D5}" dt="2026-01-15T14:01:47.139" v="2594"/>
        <pc:sldMkLst>
          <pc:docMk/>
          <pc:sldMk cId="4005255372" sldId="287"/>
        </pc:sldMkLst>
        <pc:spChg chg="mod">
          <ac:chgData name="Beckie Evans" userId="f4f3d902-2880-48d7-bf95-7e8feab7ab75" providerId="ADAL" clId="{0034F5C3-ECE6-448B-8EEA-7775DB3576D5}" dt="2026-01-15T14:01:31.766" v="2592" actId="20577"/>
          <ac:spMkLst>
            <pc:docMk/>
            <pc:sldMk cId="4005255372" sldId="287"/>
            <ac:spMk id="3" creationId="{3A6AF435-ED12-41CF-A25F-750DC46C9074}"/>
          </ac:spMkLst>
        </pc:spChg>
      </pc:sldChg>
      <pc:sldChg chg="modSp mod">
        <pc:chgData name="Beckie Evans" userId="f4f3d902-2880-48d7-bf95-7e8feab7ab75" providerId="ADAL" clId="{0034F5C3-ECE6-448B-8EEA-7775DB3576D5}" dt="2026-01-15T13:57:55.505" v="2275" actId="20577"/>
        <pc:sldMkLst>
          <pc:docMk/>
          <pc:sldMk cId="924478965" sldId="288"/>
        </pc:sldMkLst>
        <pc:spChg chg="mod">
          <ac:chgData name="Beckie Evans" userId="f4f3d902-2880-48d7-bf95-7e8feab7ab75" providerId="ADAL" clId="{0034F5C3-ECE6-448B-8EEA-7775DB3576D5}" dt="2026-01-15T13:57:46.729" v="2274" actId="27636"/>
          <ac:spMkLst>
            <pc:docMk/>
            <pc:sldMk cId="924478965" sldId="288"/>
            <ac:spMk id="2" creationId="{C88587BA-55FF-438B-9F80-D8D01041D61F}"/>
          </ac:spMkLst>
        </pc:spChg>
        <pc:spChg chg="mod">
          <ac:chgData name="Beckie Evans" userId="f4f3d902-2880-48d7-bf95-7e8feab7ab75" providerId="ADAL" clId="{0034F5C3-ECE6-448B-8EEA-7775DB3576D5}" dt="2026-01-15T13:57:55.505" v="2275" actId="20577"/>
          <ac:spMkLst>
            <pc:docMk/>
            <pc:sldMk cId="924478965" sldId="288"/>
            <ac:spMk id="7" creationId="{F1722182-6F72-4B29-9689-81135BFA3762}"/>
          </ac:spMkLst>
        </pc:spChg>
        <pc:graphicFrameChg chg="mod">
          <ac:chgData name="Beckie Evans" userId="f4f3d902-2880-48d7-bf95-7e8feab7ab75" providerId="ADAL" clId="{0034F5C3-ECE6-448B-8EEA-7775DB3576D5}" dt="2026-01-08T16:43:05.310" v="986" actId="14100"/>
          <ac:graphicFrameMkLst>
            <pc:docMk/>
            <pc:sldMk cId="924478965" sldId="288"/>
            <ac:graphicFrameMk id="6" creationId="{F4EA2228-D5F1-4CD0-88BC-B7558FFEC584}"/>
          </ac:graphicFrameMkLst>
        </pc:graphicFrameChg>
        <pc:picChg chg="mod">
          <ac:chgData name="Beckie Evans" userId="f4f3d902-2880-48d7-bf95-7e8feab7ab75" providerId="ADAL" clId="{0034F5C3-ECE6-448B-8EEA-7775DB3576D5}" dt="2026-01-08T16:43:06.503" v="987" actId="1076"/>
          <ac:picMkLst>
            <pc:docMk/>
            <pc:sldMk cId="924478965" sldId="288"/>
            <ac:picMk id="4" creationId="{E7DCAC62-C472-4C66-827D-7E40EEAD0417}"/>
          </ac:picMkLst>
        </pc:picChg>
      </pc:sldChg>
      <pc:sldChg chg="modSp mod">
        <pc:chgData name="Beckie Evans" userId="f4f3d902-2880-48d7-bf95-7e8feab7ab75" providerId="ADAL" clId="{0034F5C3-ECE6-448B-8EEA-7775DB3576D5}" dt="2026-01-15T13:34:21.222" v="1476" actId="20577"/>
        <pc:sldMkLst>
          <pc:docMk/>
          <pc:sldMk cId="1254276056" sldId="292"/>
        </pc:sldMkLst>
        <pc:graphicFrameChg chg="modGraphic">
          <ac:chgData name="Beckie Evans" userId="f4f3d902-2880-48d7-bf95-7e8feab7ab75" providerId="ADAL" clId="{0034F5C3-ECE6-448B-8EEA-7775DB3576D5}" dt="2026-01-15T13:34:21.222" v="1476" actId="20577"/>
          <ac:graphicFrameMkLst>
            <pc:docMk/>
            <pc:sldMk cId="1254276056" sldId="292"/>
            <ac:graphicFrameMk id="1028" creationId="{CB0A2309-BECC-4A6F-8B39-AB38EEAA7523}"/>
          </ac:graphicFrameMkLst>
        </pc:graphicFrameChg>
        <pc:picChg chg="mod">
          <ac:chgData name="Beckie Evans" userId="f4f3d902-2880-48d7-bf95-7e8feab7ab75" providerId="ADAL" clId="{0034F5C3-ECE6-448B-8EEA-7775DB3576D5}" dt="2026-01-15T13:33:13.355" v="1369" actId="14100"/>
          <ac:picMkLst>
            <pc:docMk/>
            <pc:sldMk cId="1254276056" sldId="292"/>
            <ac:picMk id="1026" creationId="{D01B0AFB-3C43-4BED-AD1C-06EF46A4D8F4}"/>
          </ac:picMkLst>
        </pc:picChg>
      </pc:sldChg>
      <pc:sldChg chg="modSp mod ord">
        <pc:chgData name="Beckie Evans" userId="f4f3d902-2880-48d7-bf95-7e8feab7ab75" providerId="ADAL" clId="{0034F5C3-ECE6-448B-8EEA-7775DB3576D5}" dt="2026-01-15T14:01:51.958" v="2596"/>
        <pc:sldMkLst>
          <pc:docMk/>
          <pc:sldMk cId="756249847" sldId="293"/>
        </pc:sldMkLst>
        <pc:spChg chg="mod">
          <ac:chgData name="Beckie Evans" userId="f4f3d902-2880-48d7-bf95-7e8feab7ab75" providerId="ADAL" clId="{0034F5C3-ECE6-448B-8EEA-7775DB3576D5}" dt="2026-01-15T13:37:04.477" v="1495" actId="20577"/>
          <ac:spMkLst>
            <pc:docMk/>
            <pc:sldMk cId="756249847" sldId="293"/>
            <ac:spMk id="3" creationId="{80364F45-B5A1-48E8-8118-6A0999CE3E5D}"/>
          </ac:spMkLst>
        </pc:spChg>
        <pc:picChg chg="mod">
          <ac:chgData name="Beckie Evans" userId="f4f3d902-2880-48d7-bf95-7e8feab7ab75" providerId="ADAL" clId="{0034F5C3-ECE6-448B-8EEA-7775DB3576D5}" dt="2026-01-15T13:37:12.674" v="1496" actId="1076"/>
          <ac:picMkLst>
            <pc:docMk/>
            <pc:sldMk cId="756249847" sldId="293"/>
            <ac:picMk id="5" creationId="{82BBA8D3-CF3C-4BBB-A0EC-E1D539DD7F5E}"/>
          </ac:picMkLst>
        </pc:picChg>
      </pc:sldChg>
      <pc:sldChg chg="delSp modSp mod">
        <pc:chgData name="Beckie Evans" userId="f4f3d902-2880-48d7-bf95-7e8feab7ab75" providerId="ADAL" clId="{0034F5C3-ECE6-448B-8EEA-7775DB3576D5}" dt="2026-01-15T13:24:44.894" v="1290" actId="478"/>
        <pc:sldMkLst>
          <pc:docMk/>
          <pc:sldMk cId="3931620117" sldId="348"/>
        </pc:sldMkLst>
        <pc:spChg chg="mod">
          <ac:chgData name="Beckie Evans" userId="f4f3d902-2880-48d7-bf95-7e8feab7ab75" providerId="ADAL" clId="{0034F5C3-ECE6-448B-8EEA-7775DB3576D5}" dt="2026-01-15T13:23:51.678" v="1286" actId="20577"/>
          <ac:spMkLst>
            <pc:docMk/>
            <pc:sldMk cId="3931620117" sldId="348"/>
            <ac:spMk id="3" creationId="{00000000-0000-0000-0000-000000000000}"/>
          </ac:spMkLst>
        </pc:spChg>
        <pc:spChg chg="del mod">
          <ac:chgData name="Beckie Evans" userId="f4f3d902-2880-48d7-bf95-7e8feab7ab75" providerId="ADAL" clId="{0034F5C3-ECE6-448B-8EEA-7775DB3576D5}" dt="2026-01-15T13:24:44.894" v="1290" actId="478"/>
          <ac:spMkLst>
            <pc:docMk/>
            <pc:sldMk cId="3931620117" sldId="348"/>
            <ac:spMk id="7" creationId="{02F0BB70-EA78-4677-A946-BA6BB69DB62E}"/>
          </ac:spMkLst>
        </pc:spChg>
      </pc:sldChg>
      <pc:sldChg chg="modSp mod">
        <pc:chgData name="Beckie Evans" userId="f4f3d902-2880-48d7-bf95-7e8feab7ab75" providerId="ADAL" clId="{0034F5C3-ECE6-448B-8EEA-7775DB3576D5}" dt="2026-01-15T13:25:01.186" v="1301" actId="120"/>
        <pc:sldMkLst>
          <pc:docMk/>
          <pc:sldMk cId="4170254442" sldId="358"/>
        </pc:sldMkLst>
        <pc:spChg chg="mod">
          <ac:chgData name="Beckie Evans" userId="f4f3d902-2880-48d7-bf95-7e8feab7ab75" providerId="ADAL" clId="{0034F5C3-ECE6-448B-8EEA-7775DB3576D5}" dt="2026-01-15T13:25:01.186" v="1301" actId="120"/>
          <ac:spMkLst>
            <pc:docMk/>
            <pc:sldMk cId="4170254442" sldId="358"/>
            <ac:spMk id="2" creationId="{00000000-0000-0000-0000-000000000000}"/>
          </ac:spMkLst>
        </pc:spChg>
      </pc:sldChg>
      <pc:sldChg chg="addSp delSp modSp mod">
        <pc:chgData name="Beckie Evans" userId="f4f3d902-2880-48d7-bf95-7e8feab7ab75" providerId="ADAL" clId="{0034F5C3-ECE6-448B-8EEA-7775DB3576D5}" dt="2026-01-15T13:56:54.340" v="2272" actId="1076"/>
        <pc:sldMkLst>
          <pc:docMk/>
          <pc:sldMk cId="1816115343" sldId="359"/>
        </pc:sldMkLst>
        <pc:picChg chg="add mod">
          <ac:chgData name="Beckie Evans" userId="f4f3d902-2880-48d7-bf95-7e8feab7ab75" providerId="ADAL" clId="{0034F5C3-ECE6-448B-8EEA-7775DB3576D5}" dt="2026-01-15T13:56:54.340" v="2272" actId="1076"/>
          <ac:picMkLst>
            <pc:docMk/>
            <pc:sldMk cId="1816115343" sldId="359"/>
            <ac:picMk id="3" creationId="{21C174DC-043B-88DD-2ACD-204B29F1E10E}"/>
          </ac:picMkLst>
        </pc:picChg>
        <pc:picChg chg="del">
          <ac:chgData name="Beckie Evans" userId="f4f3d902-2880-48d7-bf95-7e8feab7ab75" providerId="ADAL" clId="{0034F5C3-ECE6-448B-8EEA-7775DB3576D5}" dt="2026-01-15T13:56:33.788" v="2264" actId="478"/>
          <ac:picMkLst>
            <pc:docMk/>
            <pc:sldMk cId="1816115343" sldId="359"/>
            <ac:picMk id="2050" creationId="{FFBD72F5-2082-4529-9893-2778579D73F4}"/>
          </ac:picMkLst>
        </pc:picChg>
      </pc:sldChg>
      <pc:sldChg chg="del">
        <pc:chgData name="Beckie Evans" userId="f4f3d902-2880-48d7-bf95-7e8feab7ab75" providerId="ADAL" clId="{0034F5C3-ECE6-448B-8EEA-7775DB3576D5}" dt="2026-01-15T13:54:45.074" v="2263" actId="2696"/>
        <pc:sldMkLst>
          <pc:docMk/>
          <pc:sldMk cId="1652238826" sldId="360"/>
        </pc:sldMkLst>
      </pc:sldChg>
      <pc:sldChg chg="delSp modSp mod">
        <pc:chgData name="Beckie Evans" userId="f4f3d902-2880-48d7-bf95-7e8feab7ab75" providerId="ADAL" clId="{0034F5C3-ECE6-448B-8EEA-7775DB3576D5}" dt="2026-01-15T13:26:28.408" v="1315" actId="114"/>
        <pc:sldMkLst>
          <pc:docMk/>
          <pc:sldMk cId="217741716" sldId="361"/>
        </pc:sldMkLst>
        <pc:spChg chg="mod">
          <ac:chgData name="Beckie Evans" userId="f4f3d902-2880-48d7-bf95-7e8feab7ab75" providerId="ADAL" clId="{0034F5C3-ECE6-448B-8EEA-7775DB3576D5}" dt="2026-01-15T13:26:28.408" v="1315" actId="114"/>
          <ac:spMkLst>
            <pc:docMk/>
            <pc:sldMk cId="217741716" sldId="361"/>
            <ac:spMk id="63" creationId="{82E8F358-E451-462F-9351-6BB367C5A07A}"/>
          </ac:spMkLst>
        </pc:spChg>
        <pc:picChg chg="mod">
          <ac:chgData name="Beckie Evans" userId="f4f3d902-2880-48d7-bf95-7e8feab7ab75" providerId="ADAL" clId="{0034F5C3-ECE6-448B-8EEA-7775DB3576D5}" dt="2026-01-15T13:26:04.886" v="1311" actId="14100"/>
          <ac:picMkLst>
            <pc:docMk/>
            <pc:sldMk cId="217741716" sldId="361"/>
            <ac:picMk id="11" creationId="{BFBBBB4A-BECA-4887-A7B2-E105EA9953FC}"/>
          </ac:picMkLst>
        </pc:picChg>
        <pc:picChg chg="mod">
          <ac:chgData name="Beckie Evans" userId="f4f3d902-2880-48d7-bf95-7e8feab7ab75" providerId="ADAL" clId="{0034F5C3-ECE6-448B-8EEA-7775DB3576D5}" dt="2026-01-15T13:26:06.708" v="1312" actId="1076"/>
          <ac:picMkLst>
            <pc:docMk/>
            <pc:sldMk cId="217741716" sldId="361"/>
            <ac:picMk id="64" creationId="{CA046260-2E2A-4ADD-909E-6BE0D12027B3}"/>
          </ac:picMkLst>
        </pc:picChg>
        <pc:picChg chg="del">
          <ac:chgData name="Beckie Evans" userId="f4f3d902-2880-48d7-bf95-7e8feab7ab75" providerId="ADAL" clId="{0034F5C3-ECE6-448B-8EEA-7775DB3576D5}" dt="2026-01-15T13:25:45.873" v="1302" actId="478"/>
          <ac:picMkLst>
            <pc:docMk/>
            <pc:sldMk cId="217741716" sldId="361"/>
            <ac:picMk id="65" creationId="{2247039F-724B-459F-AFF5-5C520BC3E16C}"/>
          </ac:picMkLst>
        </pc:picChg>
      </pc:sldChg>
      <pc:sldChg chg="addSp delSp modSp add mod">
        <pc:chgData name="Beckie Evans" userId="f4f3d902-2880-48d7-bf95-7e8feab7ab75" providerId="ADAL" clId="{0034F5C3-ECE6-448B-8EEA-7775DB3576D5}" dt="2026-01-15T14:02:23.588" v="2634" actId="20577"/>
        <pc:sldMkLst>
          <pc:docMk/>
          <pc:sldMk cId="864959333" sldId="362"/>
        </pc:sldMkLst>
        <pc:spChg chg="mod">
          <ac:chgData name="Beckie Evans" userId="f4f3d902-2880-48d7-bf95-7e8feab7ab75" providerId="ADAL" clId="{0034F5C3-ECE6-448B-8EEA-7775DB3576D5}" dt="2026-01-08T16:45:20.409" v="1078"/>
          <ac:spMkLst>
            <pc:docMk/>
            <pc:sldMk cId="864959333" sldId="362"/>
            <ac:spMk id="2" creationId="{68E83DE7-1C0E-E8A5-4D36-ACA2486BD115}"/>
          </ac:spMkLst>
        </pc:spChg>
        <pc:spChg chg="mod">
          <ac:chgData name="Beckie Evans" userId="f4f3d902-2880-48d7-bf95-7e8feab7ab75" providerId="ADAL" clId="{0034F5C3-ECE6-448B-8EEA-7775DB3576D5}" dt="2026-01-08T16:45:07.023" v="1076" actId="20577"/>
          <ac:spMkLst>
            <pc:docMk/>
            <pc:sldMk cId="864959333" sldId="362"/>
            <ac:spMk id="3" creationId="{09C754B7-A31A-0DA5-2680-88A562DA5CDB}"/>
          </ac:spMkLst>
        </pc:spChg>
        <pc:spChg chg="add mod">
          <ac:chgData name="Beckie Evans" userId="f4f3d902-2880-48d7-bf95-7e8feab7ab75" providerId="ADAL" clId="{0034F5C3-ECE6-448B-8EEA-7775DB3576D5}" dt="2026-01-15T14:02:23.588" v="2634" actId="20577"/>
          <ac:spMkLst>
            <pc:docMk/>
            <pc:sldMk cId="864959333" sldId="362"/>
            <ac:spMk id="6" creationId="{0B4E7B26-7E44-89E8-76F7-9226FDA352AF}"/>
          </ac:spMkLst>
        </pc:spChg>
      </pc:sldChg>
      <pc:sldChg chg="addSp delSp modSp add mod">
        <pc:chgData name="Beckie Evans" userId="f4f3d902-2880-48d7-bf95-7e8feab7ab75" providerId="ADAL" clId="{0034F5C3-ECE6-448B-8EEA-7775DB3576D5}" dt="2026-01-15T13:49:34.239" v="2109" actId="20577"/>
        <pc:sldMkLst>
          <pc:docMk/>
          <pc:sldMk cId="1009546381" sldId="363"/>
        </pc:sldMkLst>
        <pc:spChg chg="mod">
          <ac:chgData name="Beckie Evans" userId="f4f3d902-2880-48d7-bf95-7e8feab7ab75" providerId="ADAL" clId="{0034F5C3-ECE6-448B-8EEA-7775DB3576D5}" dt="2026-01-15T13:47:22.321" v="1802" actId="20577"/>
          <ac:spMkLst>
            <pc:docMk/>
            <pc:sldMk cId="1009546381" sldId="363"/>
            <ac:spMk id="2" creationId="{DF31828A-2788-08D8-5C95-34F60642331A}"/>
          </ac:spMkLst>
        </pc:spChg>
        <pc:spChg chg="mod">
          <ac:chgData name="Beckie Evans" userId="f4f3d902-2880-48d7-bf95-7e8feab7ab75" providerId="ADAL" clId="{0034F5C3-ECE6-448B-8EEA-7775DB3576D5}" dt="2026-01-15T13:49:34.239" v="2109" actId="20577"/>
          <ac:spMkLst>
            <pc:docMk/>
            <pc:sldMk cId="1009546381" sldId="363"/>
            <ac:spMk id="3" creationId="{72A02603-98A3-3064-D023-F38CF2E3BED7}"/>
          </ac:spMkLst>
        </pc:spChg>
        <pc:picChg chg="add mod">
          <ac:chgData name="Beckie Evans" userId="f4f3d902-2880-48d7-bf95-7e8feab7ab75" providerId="ADAL" clId="{0034F5C3-ECE6-448B-8EEA-7775DB3576D5}" dt="2026-01-15T13:48:45" v="1946" actId="1076"/>
          <ac:picMkLst>
            <pc:docMk/>
            <pc:sldMk cId="1009546381" sldId="363"/>
            <ac:picMk id="4" creationId="{D951CC01-06D1-3282-D884-F634F8F56842}"/>
          </ac:picMkLst>
        </pc:picChg>
        <pc:picChg chg="del">
          <ac:chgData name="Beckie Evans" userId="f4f3d902-2880-48d7-bf95-7e8feab7ab75" providerId="ADAL" clId="{0034F5C3-ECE6-448B-8EEA-7775DB3576D5}" dt="2026-01-15T13:46:57.807" v="1786" actId="478"/>
          <ac:picMkLst>
            <pc:docMk/>
            <pc:sldMk cId="1009546381" sldId="363"/>
            <ac:picMk id="1026" creationId="{DF7981AF-FFB6-7D46-75D3-2D69A6AE92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F8168-7F4A-4CDF-801D-A71A4B88E1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C19031A-D412-4E3B-9368-80AFE6FE0045}">
      <dgm:prSet/>
      <dgm:spPr>
        <a:solidFill>
          <a:schemeClr val="accent2"/>
        </a:solidFill>
      </dgm:spPr>
      <dgm:t>
        <a:bodyPr/>
        <a:lstStyle/>
        <a:p>
          <a:r>
            <a:rPr lang="en-US" dirty="0">
              <a:latin typeface="Calibri" panose="020F0502020204030204" pitchFamily="34" charset="0"/>
              <a:cs typeface="Calibri" panose="020F0502020204030204" pitchFamily="34" charset="0"/>
            </a:rPr>
            <a:t>How Does Learning Happen?</a:t>
          </a:r>
        </a:p>
      </dgm:t>
    </dgm:pt>
    <dgm:pt modelId="{4C43A3EB-9371-4921-A112-72B1CA73D541}" type="parTrans" cxnId="{3D1EAA3C-7C5D-4272-B7CD-8DD8EDA3E4DB}">
      <dgm:prSet/>
      <dgm:spPr/>
      <dgm:t>
        <a:bodyPr/>
        <a:lstStyle/>
        <a:p>
          <a:endParaRPr lang="en-CA"/>
        </a:p>
      </dgm:t>
    </dgm:pt>
    <dgm:pt modelId="{28174C71-A461-454E-9996-BD74B480AA87}" type="sibTrans" cxnId="{3D1EAA3C-7C5D-4272-B7CD-8DD8EDA3E4DB}">
      <dgm:prSet/>
      <dgm:spPr/>
      <dgm:t>
        <a:bodyPr/>
        <a:lstStyle/>
        <a:p>
          <a:endParaRPr lang="en-CA"/>
        </a:p>
      </dgm:t>
    </dgm:pt>
    <dgm:pt modelId="{93E76C0D-7246-46F8-86BE-C70F24ED92C3}">
      <dgm:prSet/>
      <dgm:spPr>
        <a:solidFill>
          <a:schemeClr val="accent3"/>
        </a:solidFill>
      </dgm:spPr>
      <dgm:t>
        <a:bodyPr/>
        <a:lstStyle/>
        <a:p>
          <a:r>
            <a:rPr lang="en-US" dirty="0">
              <a:latin typeface="Calibri" panose="020F0502020204030204" pitchFamily="34" charset="0"/>
              <a:cs typeface="Calibri" panose="020F0502020204030204" pitchFamily="34" charset="0"/>
            </a:rPr>
            <a:t>Child Led Approaches to Learning</a:t>
          </a:r>
        </a:p>
      </dgm:t>
    </dgm:pt>
    <dgm:pt modelId="{826BB1FA-766A-46C7-9DD4-D07D3D9544D7}" type="parTrans" cxnId="{CB4706FE-3900-49DE-AF08-0D825F18B23A}">
      <dgm:prSet/>
      <dgm:spPr/>
      <dgm:t>
        <a:bodyPr/>
        <a:lstStyle/>
        <a:p>
          <a:endParaRPr lang="en-CA"/>
        </a:p>
      </dgm:t>
    </dgm:pt>
    <dgm:pt modelId="{AD569BB2-176B-4088-B55A-EE6165EDB2C2}" type="sibTrans" cxnId="{CB4706FE-3900-49DE-AF08-0D825F18B23A}">
      <dgm:prSet/>
      <dgm:spPr/>
      <dgm:t>
        <a:bodyPr/>
        <a:lstStyle/>
        <a:p>
          <a:endParaRPr lang="en-CA"/>
        </a:p>
      </dgm:t>
    </dgm:pt>
    <dgm:pt modelId="{C6BF8CCD-C25E-4BB3-8ACD-9E6DCD52A6B2}">
      <dgm:prSet/>
      <dgm:spPr>
        <a:solidFill>
          <a:schemeClr val="accent4"/>
        </a:solidFill>
      </dgm:spPr>
      <dgm:t>
        <a:bodyPr/>
        <a:lstStyle/>
        <a:p>
          <a:r>
            <a:rPr lang="en-US" dirty="0">
              <a:latin typeface="Calibri" panose="020F0502020204030204" pitchFamily="34" charset="0"/>
              <a:cs typeface="Calibri" panose="020F0502020204030204" pitchFamily="34" charset="0"/>
            </a:rPr>
            <a:t>Child Development</a:t>
          </a:r>
        </a:p>
      </dgm:t>
    </dgm:pt>
    <dgm:pt modelId="{FC4AB420-99CB-4B7F-B05D-75F1F3C08A20}" type="parTrans" cxnId="{4E60BB07-BE37-49FC-B583-3244AF6323F4}">
      <dgm:prSet/>
      <dgm:spPr/>
      <dgm:t>
        <a:bodyPr/>
        <a:lstStyle/>
        <a:p>
          <a:endParaRPr lang="en-CA"/>
        </a:p>
      </dgm:t>
    </dgm:pt>
    <dgm:pt modelId="{3F8B01DF-8684-4EB8-A667-93B31334AA4E}" type="sibTrans" cxnId="{4E60BB07-BE37-49FC-B583-3244AF6323F4}">
      <dgm:prSet/>
      <dgm:spPr/>
      <dgm:t>
        <a:bodyPr/>
        <a:lstStyle/>
        <a:p>
          <a:endParaRPr lang="en-CA"/>
        </a:p>
      </dgm:t>
    </dgm:pt>
    <dgm:pt modelId="{1FDC5A1F-D34F-45BA-944B-864FE77BFEB1}" type="pres">
      <dgm:prSet presAssocID="{199F8168-7F4A-4CDF-801D-A71A4B88E1F5}" presName="diagram" presStyleCnt="0">
        <dgm:presLayoutVars>
          <dgm:dir/>
          <dgm:resizeHandles val="exact"/>
        </dgm:presLayoutVars>
      </dgm:prSet>
      <dgm:spPr/>
    </dgm:pt>
    <dgm:pt modelId="{590E9B9B-5562-44B7-9FE2-CE523D4BD604}" type="pres">
      <dgm:prSet presAssocID="{AC19031A-D412-4E3B-9368-80AFE6FE0045}" presName="node" presStyleLbl="node1" presStyleIdx="0" presStyleCnt="3" custLinFactNeighborX="-13941" custLinFactNeighborY="-447">
        <dgm:presLayoutVars>
          <dgm:bulletEnabled val="1"/>
        </dgm:presLayoutVars>
      </dgm:prSet>
      <dgm:spPr/>
    </dgm:pt>
    <dgm:pt modelId="{79FBD4C6-ADC2-4783-877E-FAB921B319A9}" type="pres">
      <dgm:prSet presAssocID="{28174C71-A461-454E-9996-BD74B480AA87}" presName="sibTrans" presStyleCnt="0"/>
      <dgm:spPr/>
    </dgm:pt>
    <dgm:pt modelId="{56A9AAB3-506E-4F52-BAC6-9D2479F817B1}" type="pres">
      <dgm:prSet presAssocID="{93E76C0D-7246-46F8-86BE-C70F24ED92C3}" presName="node" presStyleLbl="node1" presStyleIdx="1" presStyleCnt="3" custLinFactNeighborX="-591" custLinFactNeighborY="-28868">
        <dgm:presLayoutVars>
          <dgm:bulletEnabled val="1"/>
        </dgm:presLayoutVars>
      </dgm:prSet>
      <dgm:spPr/>
    </dgm:pt>
    <dgm:pt modelId="{D69CECB6-4E63-4BAB-8D6B-09F5E5EC6AB9}" type="pres">
      <dgm:prSet presAssocID="{AD569BB2-176B-4088-B55A-EE6165EDB2C2}" presName="sibTrans" presStyleCnt="0"/>
      <dgm:spPr/>
    </dgm:pt>
    <dgm:pt modelId="{40007E6D-BDF4-4CC5-91CB-B615964E70E7}" type="pres">
      <dgm:prSet presAssocID="{C6BF8CCD-C25E-4BB3-8ACD-9E6DCD52A6B2}" presName="node" presStyleLbl="node1" presStyleIdx="2" presStyleCnt="3" custLinFactNeighborX="21886" custLinFactNeighborY="0">
        <dgm:presLayoutVars>
          <dgm:bulletEnabled val="1"/>
        </dgm:presLayoutVars>
      </dgm:prSet>
      <dgm:spPr/>
    </dgm:pt>
  </dgm:ptLst>
  <dgm:cxnLst>
    <dgm:cxn modelId="{4E60BB07-BE37-49FC-B583-3244AF6323F4}" srcId="{199F8168-7F4A-4CDF-801D-A71A4B88E1F5}" destId="{C6BF8CCD-C25E-4BB3-8ACD-9E6DCD52A6B2}" srcOrd="2" destOrd="0" parTransId="{FC4AB420-99CB-4B7F-B05D-75F1F3C08A20}" sibTransId="{3F8B01DF-8684-4EB8-A667-93B31334AA4E}"/>
    <dgm:cxn modelId="{3D1EAA3C-7C5D-4272-B7CD-8DD8EDA3E4DB}" srcId="{199F8168-7F4A-4CDF-801D-A71A4B88E1F5}" destId="{AC19031A-D412-4E3B-9368-80AFE6FE0045}" srcOrd="0" destOrd="0" parTransId="{4C43A3EB-9371-4921-A112-72B1CA73D541}" sibTransId="{28174C71-A461-454E-9996-BD74B480AA87}"/>
    <dgm:cxn modelId="{88CDC53C-EA93-4ED9-AB9F-F45D442CFD59}" type="presOf" srcId="{93E76C0D-7246-46F8-86BE-C70F24ED92C3}" destId="{56A9AAB3-506E-4F52-BAC6-9D2479F817B1}" srcOrd="0" destOrd="0" presId="urn:microsoft.com/office/officeart/2005/8/layout/default"/>
    <dgm:cxn modelId="{A721CE9B-B842-41A8-93DC-0797C2494DAA}" type="presOf" srcId="{AC19031A-D412-4E3B-9368-80AFE6FE0045}" destId="{590E9B9B-5562-44B7-9FE2-CE523D4BD604}" srcOrd="0" destOrd="0" presId="urn:microsoft.com/office/officeart/2005/8/layout/default"/>
    <dgm:cxn modelId="{DA3E32EB-94FA-4BB4-98E9-B91FD925C7D0}" type="presOf" srcId="{199F8168-7F4A-4CDF-801D-A71A4B88E1F5}" destId="{1FDC5A1F-D34F-45BA-944B-864FE77BFEB1}" srcOrd="0" destOrd="0" presId="urn:microsoft.com/office/officeart/2005/8/layout/default"/>
    <dgm:cxn modelId="{B5E311F9-FEBC-43AF-85EE-F8F6A3DCBD44}" type="presOf" srcId="{C6BF8CCD-C25E-4BB3-8ACD-9E6DCD52A6B2}" destId="{40007E6D-BDF4-4CC5-91CB-B615964E70E7}" srcOrd="0" destOrd="0" presId="urn:microsoft.com/office/officeart/2005/8/layout/default"/>
    <dgm:cxn modelId="{CB4706FE-3900-49DE-AF08-0D825F18B23A}" srcId="{199F8168-7F4A-4CDF-801D-A71A4B88E1F5}" destId="{93E76C0D-7246-46F8-86BE-C70F24ED92C3}" srcOrd="1" destOrd="0" parTransId="{826BB1FA-766A-46C7-9DD4-D07D3D9544D7}" sibTransId="{AD569BB2-176B-4088-B55A-EE6165EDB2C2}"/>
    <dgm:cxn modelId="{3C804016-AE8E-4DBB-B87B-074203D07D75}" type="presParOf" srcId="{1FDC5A1F-D34F-45BA-944B-864FE77BFEB1}" destId="{590E9B9B-5562-44B7-9FE2-CE523D4BD604}" srcOrd="0" destOrd="0" presId="urn:microsoft.com/office/officeart/2005/8/layout/default"/>
    <dgm:cxn modelId="{3373139D-19F7-4BA8-87D9-4639B8073E3B}" type="presParOf" srcId="{1FDC5A1F-D34F-45BA-944B-864FE77BFEB1}" destId="{79FBD4C6-ADC2-4783-877E-FAB921B319A9}" srcOrd="1" destOrd="0" presId="urn:microsoft.com/office/officeart/2005/8/layout/default"/>
    <dgm:cxn modelId="{6A4CCAEF-A299-4D61-97DB-610F71D2A7A3}" type="presParOf" srcId="{1FDC5A1F-D34F-45BA-944B-864FE77BFEB1}" destId="{56A9AAB3-506E-4F52-BAC6-9D2479F817B1}" srcOrd="2" destOrd="0" presId="urn:microsoft.com/office/officeart/2005/8/layout/default"/>
    <dgm:cxn modelId="{D0685D67-B64B-4871-963A-77B8A9800974}" type="presParOf" srcId="{1FDC5A1F-D34F-45BA-944B-864FE77BFEB1}" destId="{D69CECB6-4E63-4BAB-8D6B-09F5E5EC6AB9}" srcOrd="3" destOrd="0" presId="urn:microsoft.com/office/officeart/2005/8/layout/default"/>
    <dgm:cxn modelId="{950AC290-CC08-4329-B338-E1D8726EDA83}" type="presParOf" srcId="{1FDC5A1F-D34F-45BA-944B-864FE77BFEB1}" destId="{40007E6D-BDF4-4CC5-91CB-B615964E70E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FC14B-EC15-4FD8-AFEB-0A05A090EE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4B4431-4B56-4EE6-BEE1-337B641E1203}">
      <dgm:prSet/>
      <dgm:spPr/>
      <dgm:t>
        <a:bodyPr/>
        <a:lstStyle/>
        <a:p>
          <a:r>
            <a:rPr lang="en-US" i="0" dirty="0"/>
            <a:t>Start by calming yourself first.</a:t>
          </a:r>
        </a:p>
      </dgm:t>
    </dgm:pt>
    <dgm:pt modelId="{4FFC817B-3452-45FE-AAFE-CCF707E8F097}" type="parTrans" cxnId="{BE68F324-DAA5-4297-95ED-12D01E38E29B}">
      <dgm:prSet/>
      <dgm:spPr/>
      <dgm:t>
        <a:bodyPr/>
        <a:lstStyle/>
        <a:p>
          <a:endParaRPr lang="en-US"/>
        </a:p>
      </dgm:t>
    </dgm:pt>
    <dgm:pt modelId="{DC1B942C-B7F1-4F9C-A962-A1B2D4E9BA44}" type="sibTrans" cxnId="{BE68F324-DAA5-4297-95ED-12D01E38E29B}">
      <dgm:prSet/>
      <dgm:spPr/>
      <dgm:t>
        <a:bodyPr/>
        <a:lstStyle/>
        <a:p>
          <a:endParaRPr lang="en-US"/>
        </a:p>
      </dgm:t>
    </dgm:pt>
    <dgm:pt modelId="{FBE9F3C2-5F9E-43BD-B787-1546AE33A45B}">
      <dgm:prSet/>
      <dgm:spPr/>
      <dgm:t>
        <a:bodyPr/>
        <a:lstStyle/>
        <a:p>
          <a:r>
            <a:rPr lang="en-US"/>
            <a:t>Stay close by when children are overwhelmed</a:t>
          </a:r>
        </a:p>
      </dgm:t>
    </dgm:pt>
    <dgm:pt modelId="{5EF5D4B8-2283-40DE-AB1B-3716134571E0}" type="parTrans" cxnId="{51634E2D-ABB3-48FC-B9C2-8DE5246A7B4B}">
      <dgm:prSet/>
      <dgm:spPr/>
      <dgm:t>
        <a:bodyPr/>
        <a:lstStyle/>
        <a:p>
          <a:endParaRPr lang="en-US"/>
        </a:p>
      </dgm:t>
    </dgm:pt>
    <dgm:pt modelId="{3CEFAC2B-4746-485E-B085-BBEE0E036E7A}" type="sibTrans" cxnId="{51634E2D-ABB3-48FC-B9C2-8DE5246A7B4B}">
      <dgm:prSet/>
      <dgm:spPr/>
      <dgm:t>
        <a:bodyPr/>
        <a:lstStyle/>
        <a:p>
          <a:endParaRPr lang="en-US"/>
        </a:p>
      </dgm:t>
    </dgm:pt>
    <dgm:pt modelId="{2E32235F-D93D-4B89-8F23-5ACE5E0B47A7}">
      <dgm:prSet/>
      <dgm:spPr/>
      <dgm:t>
        <a:bodyPr/>
        <a:lstStyle/>
        <a:p>
          <a:r>
            <a:rPr lang="en-US" dirty="0"/>
            <a:t>Pick up the child and comfort them if they will allow </a:t>
          </a:r>
        </a:p>
      </dgm:t>
    </dgm:pt>
    <dgm:pt modelId="{3EFCF692-3EA6-4C96-8CFA-C334CC4C7AAC}" type="parTrans" cxnId="{7F76E112-DB99-4494-92E7-A2916BB66B7D}">
      <dgm:prSet/>
      <dgm:spPr/>
      <dgm:t>
        <a:bodyPr/>
        <a:lstStyle/>
        <a:p>
          <a:endParaRPr lang="en-US"/>
        </a:p>
      </dgm:t>
    </dgm:pt>
    <dgm:pt modelId="{1BE765A9-06A4-4A2B-BA08-4850531D96A1}" type="sibTrans" cxnId="{7F76E112-DB99-4494-92E7-A2916BB66B7D}">
      <dgm:prSet/>
      <dgm:spPr/>
      <dgm:t>
        <a:bodyPr/>
        <a:lstStyle/>
        <a:p>
          <a:endParaRPr lang="en-US"/>
        </a:p>
      </dgm:t>
    </dgm:pt>
    <dgm:pt modelId="{F2C40B6C-445C-46B3-B512-546C5BFFD337}">
      <dgm:prSet/>
      <dgm:spPr/>
      <dgm:t>
        <a:bodyPr/>
        <a:lstStyle/>
        <a:p>
          <a:r>
            <a:rPr lang="en-US"/>
            <a:t>For older children-stay close by, rub their back, put a gentle hand on their shoulder if they will allow</a:t>
          </a:r>
        </a:p>
      </dgm:t>
    </dgm:pt>
    <dgm:pt modelId="{21E789EA-75DF-490B-B15C-3C4B162E1B09}" type="parTrans" cxnId="{8A945B32-8C4F-48FB-BAD5-E1EE8C62E928}">
      <dgm:prSet/>
      <dgm:spPr/>
      <dgm:t>
        <a:bodyPr/>
        <a:lstStyle/>
        <a:p>
          <a:endParaRPr lang="en-US"/>
        </a:p>
      </dgm:t>
    </dgm:pt>
    <dgm:pt modelId="{0CD5CEE9-A8DD-42E0-816F-6E8046B73A6C}" type="sibTrans" cxnId="{8A945B32-8C4F-48FB-BAD5-E1EE8C62E928}">
      <dgm:prSet/>
      <dgm:spPr/>
      <dgm:t>
        <a:bodyPr/>
        <a:lstStyle/>
        <a:p>
          <a:endParaRPr lang="en-US"/>
        </a:p>
      </dgm:t>
    </dgm:pt>
    <dgm:pt modelId="{65EFA0D3-5DDC-4884-8DDB-0E940DC79920}">
      <dgm:prSet/>
      <dgm:spPr/>
      <dgm:t>
        <a:bodyPr/>
        <a:lstStyle/>
        <a:p>
          <a:r>
            <a:rPr lang="en-US"/>
            <a:t>Get down to the child’s level and make eye contact, using a calm voice                                                                                </a:t>
          </a:r>
        </a:p>
      </dgm:t>
    </dgm:pt>
    <dgm:pt modelId="{51383CC4-3F30-4286-AF4E-EBD31AC047AF}" type="parTrans" cxnId="{8804FF32-80D9-48B4-81B1-4D1F9714DD6A}">
      <dgm:prSet/>
      <dgm:spPr/>
      <dgm:t>
        <a:bodyPr/>
        <a:lstStyle/>
        <a:p>
          <a:endParaRPr lang="en-US"/>
        </a:p>
      </dgm:t>
    </dgm:pt>
    <dgm:pt modelId="{CB0BDBC7-7A3E-4CF9-960C-FD99E75E0F9D}" type="sibTrans" cxnId="{8804FF32-80D9-48B4-81B1-4D1F9714DD6A}">
      <dgm:prSet/>
      <dgm:spPr/>
      <dgm:t>
        <a:bodyPr/>
        <a:lstStyle/>
        <a:p>
          <a:endParaRPr lang="en-US"/>
        </a:p>
      </dgm:t>
    </dgm:pt>
    <dgm:pt modelId="{B77110AD-25A1-4ED9-AD50-1D37DCCAA8AB}">
      <dgm:prSet/>
      <dgm:spPr/>
      <dgm:t>
        <a:bodyPr/>
        <a:lstStyle/>
        <a:p>
          <a:r>
            <a:rPr lang="en-US"/>
            <a:t>State what you are noticing… “You sound very sad right now”.</a:t>
          </a:r>
        </a:p>
      </dgm:t>
    </dgm:pt>
    <dgm:pt modelId="{49DB1209-EAD0-4EB4-820B-5C6C2C12F69B}" type="parTrans" cxnId="{A7A7722A-85DF-4E94-AA90-10C7B022FC41}">
      <dgm:prSet/>
      <dgm:spPr/>
      <dgm:t>
        <a:bodyPr/>
        <a:lstStyle/>
        <a:p>
          <a:endParaRPr lang="en-US"/>
        </a:p>
      </dgm:t>
    </dgm:pt>
    <dgm:pt modelId="{BED15E0F-22ED-4262-A9CC-FE46AD86D162}" type="sibTrans" cxnId="{A7A7722A-85DF-4E94-AA90-10C7B022FC41}">
      <dgm:prSet/>
      <dgm:spPr/>
      <dgm:t>
        <a:bodyPr/>
        <a:lstStyle/>
        <a:p>
          <a:endParaRPr lang="en-US"/>
        </a:p>
      </dgm:t>
    </dgm:pt>
    <dgm:pt modelId="{E22691EE-ACC0-4CEE-A6CD-85342BA01A6C}">
      <dgm:prSet/>
      <dgm:spPr/>
      <dgm:t>
        <a:bodyPr/>
        <a:lstStyle/>
        <a:p>
          <a:r>
            <a:rPr lang="en-US"/>
            <a:t>Meet their physical needs (hunger, thirst, sleepiness)</a:t>
          </a:r>
        </a:p>
      </dgm:t>
    </dgm:pt>
    <dgm:pt modelId="{AF494950-84E3-4AC1-9FCD-45A534299E59}" type="parTrans" cxnId="{0B2C7961-8A8C-47F1-AE76-0BD677D54437}">
      <dgm:prSet/>
      <dgm:spPr/>
      <dgm:t>
        <a:bodyPr/>
        <a:lstStyle/>
        <a:p>
          <a:endParaRPr lang="en-US"/>
        </a:p>
      </dgm:t>
    </dgm:pt>
    <dgm:pt modelId="{4E6CE169-A165-497D-8DBC-84CCCF238EB7}" type="sibTrans" cxnId="{0B2C7961-8A8C-47F1-AE76-0BD677D54437}">
      <dgm:prSet/>
      <dgm:spPr/>
      <dgm:t>
        <a:bodyPr/>
        <a:lstStyle/>
        <a:p>
          <a:endParaRPr lang="en-US"/>
        </a:p>
      </dgm:t>
    </dgm:pt>
    <dgm:pt modelId="{38ADC859-AAE6-4AB6-8709-7A23FF15BF3C}">
      <dgm:prSet/>
      <dgm:spPr/>
      <dgm:t>
        <a:bodyPr/>
        <a:lstStyle/>
        <a:p>
          <a:r>
            <a:rPr lang="en-US"/>
            <a:t>Respond to cues in a consistent manner</a:t>
          </a:r>
        </a:p>
      </dgm:t>
    </dgm:pt>
    <dgm:pt modelId="{B6BD1997-EE73-4CF8-ABC1-B38DBCF0F9CF}" type="parTrans" cxnId="{B2FEE551-F0C6-4342-9851-A2FD56827D81}">
      <dgm:prSet/>
      <dgm:spPr/>
      <dgm:t>
        <a:bodyPr/>
        <a:lstStyle/>
        <a:p>
          <a:endParaRPr lang="en-US"/>
        </a:p>
      </dgm:t>
    </dgm:pt>
    <dgm:pt modelId="{D1AF3A98-31EA-45A1-B936-71B7E0980417}" type="sibTrans" cxnId="{B2FEE551-F0C6-4342-9851-A2FD56827D81}">
      <dgm:prSet/>
      <dgm:spPr/>
      <dgm:t>
        <a:bodyPr/>
        <a:lstStyle/>
        <a:p>
          <a:endParaRPr lang="en-US"/>
        </a:p>
      </dgm:t>
    </dgm:pt>
    <dgm:pt modelId="{56F584DE-C535-44BB-B698-E173602D4B06}" type="pres">
      <dgm:prSet presAssocID="{E70FC14B-EC15-4FD8-AFEB-0A05A090EE3D}" presName="diagram" presStyleCnt="0">
        <dgm:presLayoutVars>
          <dgm:dir/>
          <dgm:resizeHandles val="exact"/>
        </dgm:presLayoutVars>
      </dgm:prSet>
      <dgm:spPr/>
    </dgm:pt>
    <dgm:pt modelId="{D79EDC07-1A30-40A8-9349-D54E7159B1E7}" type="pres">
      <dgm:prSet presAssocID="{704B4431-4B56-4EE6-BEE1-337B641E1203}" presName="node" presStyleLbl="node1" presStyleIdx="0" presStyleCnt="8">
        <dgm:presLayoutVars>
          <dgm:bulletEnabled val="1"/>
        </dgm:presLayoutVars>
      </dgm:prSet>
      <dgm:spPr/>
    </dgm:pt>
    <dgm:pt modelId="{1B8B890F-5B67-4625-8A11-19AB6C3D1090}" type="pres">
      <dgm:prSet presAssocID="{DC1B942C-B7F1-4F9C-A962-A1B2D4E9BA44}" presName="sibTrans" presStyleCnt="0"/>
      <dgm:spPr/>
    </dgm:pt>
    <dgm:pt modelId="{7BE0AA09-F590-4292-A17C-5A99CD624DFE}" type="pres">
      <dgm:prSet presAssocID="{FBE9F3C2-5F9E-43BD-B787-1546AE33A45B}" presName="node" presStyleLbl="node1" presStyleIdx="1" presStyleCnt="8">
        <dgm:presLayoutVars>
          <dgm:bulletEnabled val="1"/>
        </dgm:presLayoutVars>
      </dgm:prSet>
      <dgm:spPr/>
    </dgm:pt>
    <dgm:pt modelId="{621A539D-20AB-44DD-B97D-835013435130}" type="pres">
      <dgm:prSet presAssocID="{3CEFAC2B-4746-485E-B085-BBEE0E036E7A}" presName="sibTrans" presStyleCnt="0"/>
      <dgm:spPr/>
    </dgm:pt>
    <dgm:pt modelId="{C20F914C-9367-443B-A119-E6640F6DFBD6}" type="pres">
      <dgm:prSet presAssocID="{2E32235F-D93D-4B89-8F23-5ACE5E0B47A7}" presName="node" presStyleLbl="node1" presStyleIdx="2" presStyleCnt="8">
        <dgm:presLayoutVars>
          <dgm:bulletEnabled val="1"/>
        </dgm:presLayoutVars>
      </dgm:prSet>
      <dgm:spPr/>
    </dgm:pt>
    <dgm:pt modelId="{C2143080-E9DF-465B-805B-0EE282176B3F}" type="pres">
      <dgm:prSet presAssocID="{1BE765A9-06A4-4A2B-BA08-4850531D96A1}" presName="sibTrans" presStyleCnt="0"/>
      <dgm:spPr/>
    </dgm:pt>
    <dgm:pt modelId="{BC4FC7D2-9688-47D2-8199-69358DAF471B}" type="pres">
      <dgm:prSet presAssocID="{F2C40B6C-445C-46B3-B512-546C5BFFD337}" presName="node" presStyleLbl="node1" presStyleIdx="3" presStyleCnt="8">
        <dgm:presLayoutVars>
          <dgm:bulletEnabled val="1"/>
        </dgm:presLayoutVars>
      </dgm:prSet>
      <dgm:spPr/>
    </dgm:pt>
    <dgm:pt modelId="{DFF2DF25-E1E7-44B3-BAC8-AD6E6F0C4209}" type="pres">
      <dgm:prSet presAssocID="{0CD5CEE9-A8DD-42E0-816F-6E8046B73A6C}" presName="sibTrans" presStyleCnt="0"/>
      <dgm:spPr/>
    </dgm:pt>
    <dgm:pt modelId="{965C72AB-0FC3-436D-BE36-9A931368B1F7}" type="pres">
      <dgm:prSet presAssocID="{65EFA0D3-5DDC-4884-8DDB-0E940DC79920}" presName="node" presStyleLbl="node1" presStyleIdx="4" presStyleCnt="8">
        <dgm:presLayoutVars>
          <dgm:bulletEnabled val="1"/>
        </dgm:presLayoutVars>
      </dgm:prSet>
      <dgm:spPr/>
    </dgm:pt>
    <dgm:pt modelId="{114D58F8-BB8B-4910-A1D9-88097397B674}" type="pres">
      <dgm:prSet presAssocID="{CB0BDBC7-7A3E-4CF9-960C-FD99E75E0F9D}" presName="sibTrans" presStyleCnt="0"/>
      <dgm:spPr/>
    </dgm:pt>
    <dgm:pt modelId="{B2504BD0-3191-40DA-8FDE-B9BB05613755}" type="pres">
      <dgm:prSet presAssocID="{B77110AD-25A1-4ED9-AD50-1D37DCCAA8AB}" presName="node" presStyleLbl="node1" presStyleIdx="5" presStyleCnt="8">
        <dgm:presLayoutVars>
          <dgm:bulletEnabled val="1"/>
        </dgm:presLayoutVars>
      </dgm:prSet>
      <dgm:spPr/>
    </dgm:pt>
    <dgm:pt modelId="{70E44845-F5F6-426F-BDF2-1433E9F732EC}" type="pres">
      <dgm:prSet presAssocID="{BED15E0F-22ED-4262-A9CC-FE46AD86D162}" presName="sibTrans" presStyleCnt="0"/>
      <dgm:spPr/>
    </dgm:pt>
    <dgm:pt modelId="{C5ECC6F4-CB30-4CD4-9697-E9546C11357F}" type="pres">
      <dgm:prSet presAssocID="{E22691EE-ACC0-4CEE-A6CD-85342BA01A6C}" presName="node" presStyleLbl="node1" presStyleIdx="6" presStyleCnt="8">
        <dgm:presLayoutVars>
          <dgm:bulletEnabled val="1"/>
        </dgm:presLayoutVars>
      </dgm:prSet>
      <dgm:spPr/>
    </dgm:pt>
    <dgm:pt modelId="{D5B27116-8FFE-4FC4-A4A1-0B9B73B81E7B}" type="pres">
      <dgm:prSet presAssocID="{4E6CE169-A165-497D-8DBC-84CCCF238EB7}" presName="sibTrans" presStyleCnt="0"/>
      <dgm:spPr/>
    </dgm:pt>
    <dgm:pt modelId="{6B7946C7-ABCA-4596-95BB-04B7ED3F45F7}" type="pres">
      <dgm:prSet presAssocID="{38ADC859-AAE6-4AB6-8709-7A23FF15BF3C}" presName="node" presStyleLbl="node1" presStyleIdx="7" presStyleCnt="8">
        <dgm:presLayoutVars>
          <dgm:bulletEnabled val="1"/>
        </dgm:presLayoutVars>
      </dgm:prSet>
      <dgm:spPr/>
    </dgm:pt>
  </dgm:ptLst>
  <dgm:cxnLst>
    <dgm:cxn modelId="{746A790A-5933-4624-B72D-996D079AA5FD}" type="presOf" srcId="{E22691EE-ACC0-4CEE-A6CD-85342BA01A6C}" destId="{C5ECC6F4-CB30-4CD4-9697-E9546C11357F}" srcOrd="0" destOrd="0" presId="urn:microsoft.com/office/officeart/2005/8/layout/default"/>
    <dgm:cxn modelId="{A2E63F0C-2915-426A-A933-3C75C14C6289}" type="presOf" srcId="{FBE9F3C2-5F9E-43BD-B787-1546AE33A45B}" destId="{7BE0AA09-F590-4292-A17C-5A99CD624DFE}" srcOrd="0" destOrd="0" presId="urn:microsoft.com/office/officeart/2005/8/layout/default"/>
    <dgm:cxn modelId="{1CD7C70F-6AF6-4071-95BB-B538BB86E2C4}" type="presOf" srcId="{704B4431-4B56-4EE6-BEE1-337B641E1203}" destId="{D79EDC07-1A30-40A8-9349-D54E7159B1E7}" srcOrd="0" destOrd="0" presId="urn:microsoft.com/office/officeart/2005/8/layout/default"/>
    <dgm:cxn modelId="{7F76E112-DB99-4494-92E7-A2916BB66B7D}" srcId="{E70FC14B-EC15-4FD8-AFEB-0A05A090EE3D}" destId="{2E32235F-D93D-4B89-8F23-5ACE5E0B47A7}" srcOrd="2" destOrd="0" parTransId="{3EFCF692-3EA6-4C96-8CFA-C334CC4C7AAC}" sibTransId="{1BE765A9-06A4-4A2B-BA08-4850531D96A1}"/>
    <dgm:cxn modelId="{BE68F324-DAA5-4297-95ED-12D01E38E29B}" srcId="{E70FC14B-EC15-4FD8-AFEB-0A05A090EE3D}" destId="{704B4431-4B56-4EE6-BEE1-337B641E1203}" srcOrd="0" destOrd="0" parTransId="{4FFC817B-3452-45FE-AAFE-CCF707E8F097}" sibTransId="{DC1B942C-B7F1-4F9C-A962-A1B2D4E9BA44}"/>
    <dgm:cxn modelId="{A7A7722A-85DF-4E94-AA90-10C7B022FC41}" srcId="{E70FC14B-EC15-4FD8-AFEB-0A05A090EE3D}" destId="{B77110AD-25A1-4ED9-AD50-1D37DCCAA8AB}" srcOrd="5" destOrd="0" parTransId="{49DB1209-EAD0-4EB4-820B-5C6C2C12F69B}" sibTransId="{BED15E0F-22ED-4262-A9CC-FE46AD86D162}"/>
    <dgm:cxn modelId="{51634E2D-ABB3-48FC-B9C2-8DE5246A7B4B}" srcId="{E70FC14B-EC15-4FD8-AFEB-0A05A090EE3D}" destId="{FBE9F3C2-5F9E-43BD-B787-1546AE33A45B}" srcOrd="1" destOrd="0" parTransId="{5EF5D4B8-2283-40DE-AB1B-3716134571E0}" sibTransId="{3CEFAC2B-4746-485E-B085-BBEE0E036E7A}"/>
    <dgm:cxn modelId="{5E7F162F-7A3E-42FF-B6E1-9C6A970C961A}" type="presOf" srcId="{F2C40B6C-445C-46B3-B512-546C5BFFD337}" destId="{BC4FC7D2-9688-47D2-8199-69358DAF471B}" srcOrd="0" destOrd="0" presId="urn:microsoft.com/office/officeart/2005/8/layout/default"/>
    <dgm:cxn modelId="{8A945B32-8C4F-48FB-BAD5-E1EE8C62E928}" srcId="{E70FC14B-EC15-4FD8-AFEB-0A05A090EE3D}" destId="{F2C40B6C-445C-46B3-B512-546C5BFFD337}" srcOrd="3" destOrd="0" parTransId="{21E789EA-75DF-490B-B15C-3C4B162E1B09}" sibTransId="{0CD5CEE9-A8DD-42E0-816F-6E8046B73A6C}"/>
    <dgm:cxn modelId="{8804FF32-80D9-48B4-81B1-4D1F9714DD6A}" srcId="{E70FC14B-EC15-4FD8-AFEB-0A05A090EE3D}" destId="{65EFA0D3-5DDC-4884-8DDB-0E940DC79920}" srcOrd="4" destOrd="0" parTransId="{51383CC4-3F30-4286-AF4E-EBD31AC047AF}" sibTransId="{CB0BDBC7-7A3E-4CF9-960C-FD99E75E0F9D}"/>
    <dgm:cxn modelId="{2854AE60-311B-44F8-AAC6-1A2D34D16663}" type="presOf" srcId="{38ADC859-AAE6-4AB6-8709-7A23FF15BF3C}" destId="{6B7946C7-ABCA-4596-95BB-04B7ED3F45F7}" srcOrd="0" destOrd="0" presId="urn:microsoft.com/office/officeart/2005/8/layout/default"/>
    <dgm:cxn modelId="{0B2C7961-8A8C-47F1-AE76-0BD677D54437}" srcId="{E70FC14B-EC15-4FD8-AFEB-0A05A090EE3D}" destId="{E22691EE-ACC0-4CEE-A6CD-85342BA01A6C}" srcOrd="6" destOrd="0" parTransId="{AF494950-84E3-4AC1-9FCD-45A534299E59}" sibTransId="{4E6CE169-A165-497D-8DBC-84CCCF238EB7}"/>
    <dgm:cxn modelId="{7A3D9F67-969A-4BB4-B8BD-57112644FFC3}" type="presOf" srcId="{E70FC14B-EC15-4FD8-AFEB-0A05A090EE3D}" destId="{56F584DE-C535-44BB-B698-E173602D4B06}" srcOrd="0" destOrd="0" presId="urn:microsoft.com/office/officeart/2005/8/layout/default"/>
    <dgm:cxn modelId="{B2FEE551-F0C6-4342-9851-A2FD56827D81}" srcId="{E70FC14B-EC15-4FD8-AFEB-0A05A090EE3D}" destId="{38ADC859-AAE6-4AB6-8709-7A23FF15BF3C}" srcOrd="7" destOrd="0" parTransId="{B6BD1997-EE73-4CF8-ABC1-B38DBCF0F9CF}" sibTransId="{D1AF3A98-31EA-45A1-B936-71B7E0980417}"/>
    <dgm:cxn modelId="{FDAE9892-A581-485D-A2E9-5B7437C10A8F}" type="presOf" srcId="{B77110AD-25A1-4ED9-AD50-1D37DCCAA8AB}" destId="{B2504BD0-3191-40DA-8FDE-B9BB05613755}" srcOrd="0" destOrd="0" presId="urn:microsoft.com/office/officeart/2005/8/layout/default"/>
    <dgm:cxn modelId="{CA157AD5-7CA0-4094-9F9F-3F2E7343D93C}" type="presOf" srcId="{2E32235F-D93D-4B89-8F23-5ACE5E0B47A7}" destId="{C20F914C-9367-443B-A119-E6640F6DFBD6}" srcOrd="0" destOrd="0" presId="urn:microsoft.com/office/officeart/2005/8/layout/default"/>
    <dgm:cxn modelId="{6A6CC5F4-4C5B-491B-A74F-EAFD44E0CADE}" type="presOf" srcId="{65EFA0D3-5DDC-4884-8DDB-0E940DC79920}" destId="{965C72AB-0FC3-436D-BE36-9A931368B1F7}" srcOrd="0" destOrd="0" presId="urn:microsoft.com/office/officeart/2005/8/layout/default"/>
    <dgm:cxn modelId="{4A5E13B2-E0A4-4A97-8F4D-655CD7471651}" type="presParOf" srcId="{56F584DE-C535-44BB-B698-E173602D4B06}" destId="{D79EDC07-1A30-40A8-9349-D54E7159B1E7}" srcOrd="0" destOrd="0" presId="urn:microsoft.com/office/officeart/2005/8/layout/default"/>
    <dgm:cxn modelId="{75A284C9-3833-4D83-91C6-80F74B82835D}" type="presParOf" srcId="{56F584DE-C535-44BB-B698-E173602D4B06}" destId="{1B8B890F-5B67-4625-8A11-19AB6C3D1090}" srcOrd="1" destOrd="0" presId="urn:microsoft.com/office/officeart/2005/8/layout/default"/>
    <dgm:cxn modelId="{6C60DA0C-7DEA-4905-863F-44A14F248DB8}" type="presParOf" srcId="{56F584DE-C535-44BB-B698-E173602D4B06}" destId="{7BE0AA09-F590-4292-A17C-5A99CD624DFE}" srcOrd="2" destOrd="0" presId="urn:microsoft.com/office/officeart/2005/8/layout/default"/>
    <dgm:cxn modelId="{7A3FB785-AC7F-4269-9835-17DB138EC81B}" type="presParOf" srcId="{56F584DE-C535-44BB-B698-E173602D4B06}" destId="{621A539D-20AB-44DD-B97D-835013435130}" srcOrd="3" destOrd="0" presId="urn:microsoft.com/office/officeart/2005/8/layout/default"/>
    <dgm:cxn modelId="{1234172E-8EFC-4371-9E3C-80C0397082DC}" type="presParOf" srcId="{56F584DE-C535-44BB-B698-E173602D4B06}" destId="{C20F914C-9367-443B-A119-E6640F6DFBD6}" srcOrd="4" destOrd="0" presId="urn:microsoft.com/office/officeart/2005/8/layout/default"/>
    <dgm:cxn modelId="{6EA3F008-E66B-411A-B692-D60AF8FC2936}" type="presParOf" srcId="{56F584DE-C535-44BB-B698-E173602D4B06}" destId="{C2143080-E9DF-465B-805B-0EE282176B3F}" srcOrd="5" destOrd="0" presId="urn:microsoft.com/office/officeart/2005/8/layout/default"/>
    <dgm:cxn modelId="{F4FC69B4-1E7B-4E88-9BB0-70CAFBB3DE0B}" type="presParOf" srcId="{56F584DE-C535-44BB-B698-E173602D4B06}" destId="{BC4FC7D2-9688-47D2-8199-69358DAF471B}" srcOrd="6" destOrd="0" presId="urn:microsoft.com/office/officeart/2005/8/layout/default"/>
    <dgm:cxn modelId="{E2F53223-1676-41C8-ACC5-6052AC8A8292}" type="presParOf" srcId="{56F584DE-C535-44BB-B698-E173602D4B06}" destId="{DFF2DF25-E1E7-44B3-BAC8-AD6E6F0C4209}" srcOrd="7" destOrd="0" presId="urn:microsoft.com/office/officeart/2005/8/layout/default"/>
    <dgm:cxn modelId="{7C98FD02-D475-4E5A-BE65-1DEF968A0DE8}" type="presParOf" srcId="{56F584DE-C535-44BB-B698-E173602D4B06}" destId="{965C72AB-0FC3-436D-BE36-9A931368B1F7}" srcOrd="8" destOrd="0" presId="urn:microsoft.com/office/officeart/2005/8/layout/default"/>
    <dgm:cxn modelId="{788E20F3-BA02-4B69-A15E-11FA337FAFB7}" type="presParOf" srcId="{56F584DE-C535-44BB-B698-E173602D4B06}" destId="{114D58F8-BB8B-4910-A1D9-88097397B674}" srcOrd="9" destOrd="0" presId="urn:microsoft.com/office/officeart/2005/8/layout/default"/>
    <dgm:cxn modelId="{590B1D37-A2B8-4841-9BF0-B62A26B7F6FC}" type="presParOf" srcId="{56F584DE-C535-44BB-B698-E173602D4B06}" destId="{B2504BD0-3191-40DA-8FDE-B9BB05613755}" srcOrd="10" destOrd="0" presId="urn:microsoft.com/office/officeart/2005/8/layout/default"/>
    <dgm:cxn modelId="{CD7264B9-EFC9-40B0-B470-244DE1140A9A}" type="presParOf" srcId="{56F584DE-C535-44BB-B698-E173602D4B06}" destId="{70E44845-F5F6-426F-BDF2-1433E9F732EC}" srcOrd="11" destOrd="0" presId="urn:microsoft.com/office/officeart/2005/8/layout/default"/>
    <dgm:cxn modelId="{77F18E8D-B6FE-49F8-8C5C-B1DD004A2C46}" type="presParOf" srcId="{56F584DE-C535-44BB-B698-E173602D4B06}" destId="{C5ECC6F4-CB30-4CD4-9697-E9546C11357F}" srcOrd="12" destOrd="0" presId="urn:microsoft.com/office/officeart/2005/8/layout/default"/>
    <dgm:cxn modelId="{039891D5-E855-4DFB-8041-A58D96A0D3AA}" type="presParOf" srcId="{56F584DE-C535-44BB-B698-E173602D4B06}" destId="{D5B27116-8FFE-4FC4-A4A1-0B9B73B81E7B}" srcOrd="13" destOrd="0" presId="urn:microsoft.com/office/officeart/2005/8/layout/default"/>
    <dgm:cxn modelId="{201B041C-D65B-4D83-809F-7F043E2A551D}" type="presParOf" srcId="{56F584DE-C535-44BB-B698-E173602D4B06}" destId="{6B7946C7-ABCA-4596-95BB-04B7ED3F45F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8044CD-0154-44CC-888F-6341456E94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AFEA7D8-3FC2-43CD-863F-A77C7FE7597A}">
      <dgm:prSet/>
      <dgm:spPr/>
      <dgm:t>
        <a:bodyPr/>
        <a:lstStyle/>
        <a:p>
          <a:r>
            <a:rPr lang="en-CA"/>
            <a:t>There are many strategies educators use throughout the day to help children understand about their own body’s stress cues. </a:t>
          </a:r>
          <a:endParaRPr lang="en-US"/>
        </a:p>
      </dgm:t>
    </dgm:pt>
    <dgm:pt modelId="{816CF7B1-F939-475F-B84C-2C438355CB66}" type="parTrans" cxnId="{7E76571B-7800-4082-AFF4-B4E334A8322A}">
      <dgm:prSet/>
      <dgm:spPr/>
      <dgm:t>
        <a:bodyPr/>
        <a:lstStyle/>
        <a:p>
          <a:endParaRPr lang="en-US"/>
        </a:p>
      </dgm:t>
    </dgm:pt>
    <dgm:pt modelId="{505D011A-9C12-449D-B055-ED3229E8D0C5}" type="sibTrans" cxnId="{7E76571B-7800-4082-AFF4-B4E334A8322A}">
      <dgm:prSet/>
      <dgm:spPr/>
      <dgm:t>
        <a:bodyPr/>
        <a:lstStyle/>
        <a:p>
          <a:endParaRPr lang="en-US"/>
        </a:p>
      </dgm:t>
    </dgm:pt>
    <dgm:pt modelId="{B6677ABE-B5D7-4D7D-86F4-95AC8665D9BC}">
      <dgm:prSet/>
      <dgm:spPr/>
      <dgm:t>
        <a:bodyPr/>
        <a:lstStyle/>
        <a:p>
          <a:r>
            <a:rPr lang="en-CA" dirty="0"/>
            <a:t>The Resource/Quality Inclusion Coach for your program is a helpful source for information to help you learn some of these strategies.   </a:t>
          </a:r>
          <a:endParaRPr lang="en-US" dirty="0"/>
        </a:p>
      </dgm:t>
    </dgm:pt>
    <dgm:pt modelId="{5426A919-8069-43ED-84AE-B59450F3E003}" type="parTrans" cxnId="{B4FDA94E-A0AD-42F7-999D-1D3E7FD1D591}">
      <dgm:prSet/>
      <dgm:spPr/>
      <dgm:t>
        <a:bodyPr/>
        <a:lstStyle/>
        <a:p>
          <a:endParaRPr lang="en-US"/>
        </a:p>
      </dgm:t>
    </dgm:pt>
    <dgm:pt modelId="{7BA9ACE2-FD53-4C42-9A7A-4C18427BD881}" type="sibTrans" cxnId="{B4FDA94E-A0AD-42F7-999D-1D3E7FD1D591}">
      <dgm:prSet/>
      <dgm:spPr/>
      <dgm:t>
        <a:bodyPr/>
        <a:lstStyle/>
        <a:p>
          <a:endParaRPr lang="en-US"/>
        </a:p>
      </dgm:t>
    </dgm:pt>
    <dgm:pt modelId="{71E66FA6-BCAD-4B85-927F-916B96A50ABB}">
      <dgm:prSet/>
      <dgm:spPr/>
      <dgm:t>
        <a:bodyPr/>
        <a:lstStyle/>
        <a:p>
          <a:r>
            <a:rPr lang="en-CA" dirty="0"/>
            <a:t>Ask your supervisor how you can connect with your program’s Inclusion Coach.</a:t>
          </a:r>
          <a:endParaRPr lang="en-US" dirty="0"/>
        </a:p>
      </dgm:t>
    </dgm:pt>
    <dgm:pt modelId="{ACD587DB-C9BF-4A88-A29B-FCF5E045E912}" type="parTrans" cxnId="{796B9099-1284-4DB2-B946-9D454CF063EE}">
      <dgm:prSet/>
      <dgm:spPr/>
      <dgm:t>
        <a:bodyPr/>
        <a:lstStyle/>
        <a:p>
          <a:endParaRPr lang="en-US"/>
        </a:p>
      </dgm:t>
    </dgm:pt>
    <dgm:pt modelId="{88EF75C1-DE48-4963-AB7B-7D1D4BD5F4A3}" type="sibTrans" cxnId="{796B9099-1284-4DB2-B946-9D454CF063EE}">
      <dgm:prSet/>
      <dgm:spPr/>
      <dgm:t>
        <a:bodyPr/>
        <a:lstStyle/>
        <a:p>
          <a:endParaRPr lang="en-US"/>
        </a:p>
      </dgm:t>
    </dgm:pt>
    <dgm:pt modelId="{47B249DC-857A-4410-B042-FE304963BE9C}">
      <dgm:prSet/>
      <dgm:spPr/>
      <dgm:t>
        <a:bodyPr/>
        <a:lstStyle/>
        <a:p>
          <a:r>
            <a:rPr lang="en-CA" dirty="0"/>
            <a:t>Some of the most current research about self-regulation comes from the MEHRIT Centre which is in our community!</a:t>
          </a:r>
          <a:endParaRPr lang="en-US" dirty="0"/>
        </a:p>
      </dgm:t>
    </dgm:pt>
    <dgm:pt modelId="{0607A6D6-FED3-47D5-88BA-2C854ED14717}" type="parTrans" cxnId="{2507068D-331E-41CE-952E-CCEB2F8F5165}">
      <dgm:prSet/>
      <dgm:spPr/>
      <dgm:t>
        <a:bodyPr/>
        <a:lstStyle/>
        <a:p>
          <a:endParaRPr lang="en-US"/>
        </a:p>
      </dgm:t>
    </dgm:pt>
    <dgm:pt modelId="{CDB04037-91D5-4510-BDC4-80FFA5E6D9FD}" type="sibTrans" cxnId="{2507068D-331E-41CE-952E-CCEB2F8F5165}">
      <dgm:prSet/>
      <dgm:spPr/>
      <dgm:t>
        <a:bodyPr/>
        <a:lstStyle/>
        <a:p>
          <a:endParaRPr lang="en-US"/>
        </a:p>
      </dgm:t>
    </dgm:pt>
    <dgm:pt modelId="{DD5F4A22-635C-4151-AC6D-BF7BC7D4B3EF}" type="pres">
      <dgm:prSet presAssocID="{508044CD-0154-44CC-888F-6341456E94BF}" presName="linear" presStyleCnt="0">
        <dgm:presLayoutVars>
          <dgm:animLvl val="lvl"/>
          <dgm:resizeHandles val="exact"/>
        </dgm:presLayoutVars>
      </dgm:prSet>
      <dgm:spPr/>
    </dgm:pt>
    <dgm:pt modelId="{ACF39237-28AD-4A04-8706-52C33B6DFF88}" type="pres">
      <dgm:prSet presAssocID="{1AFEA7D8-3FC2-43CD-863F-A77C7FE7597A}" presName="parentText" presStyleLbl="node1" presStyleIdx="0" presStyleCnt="4" custLinFactY="-35185" custLinFactNeighborX="34804" custLinFactNeighborY="-100000">
        <dgm:presLayoutVars>
          <dgm:chMax val="0"/>
          <dgm:bulletEnabled val="1"/>
        </dgm:presLayoutVars>
      </dgm:prSet>
      <dgm:spPr/>
    </dgm:pt>
    <dgm:pt modelId="{F8F1C2E9-1125-47FE-8E5F-E8DA4A6C940D}" type="pres">
      <dgm:prSet presAssocID="{505D011A-9C12-449D-B055-ED3229E8D0C5}" presName="spacer" presStyleCnt="0"/>
      <dgm:spPr/>
    </dgm:pt>
    <dgm:pt modelId="{6548FFEF-D402-4578-85C4-5994B152538D}" type="pres">
      <dgm:prSet presAssocID="{B6677ABE-B5D7-4D7D-86F4-95AC8665D9BC}" presName="parentText" presStyleLbl="node1" presStyleIdx="1" presStyleCnt="4">
        <dgm:presLayoutVars>
          <dgm:chMax val="0"/>
          <dgm:bulletEnabled val="1"/>
        </dgm:presLayoutVars>
      </dgm:prSet>
      <dgm:spPr/>
    </dgm:pt>
    <dgm:pt modelId="{AD6743B2-F1FB-430A-99FE-E0B2E116FF1E}" type="pres">
      <dgm:prSet presAssocID="{7BA9ACE2-FD53-4C42-9A7A-4C18427BD881}" presName="spacer" presStyleCnt="0"/>
      <dgm:spPr/>
    </dgm:pt>
    <dgm:pt modelId="{4D50FC57-6409-4484-BB8E-5AEB14C1E5CF}" type="pres">
      <dgm:prSet presAssocID="{71E66FA6-BCAD-4B85-927F-916B96A50ABB}" presName="parentText" presStyleLbl="node1" presStyleIdx="2" presStyleCnt="4">
        <dgm:presLayoutVars>
          <dgm:chMax val="0"/>
          <dgm:bulletEnabled val="1"/>
        </dgm:presLayoutVars>
      </dgm:prSet>
      <dgm:spPr/>
    </dgm:pt>
    <dgm:pt modelId="{CB4AAA3E-AC5C-45A6-97EF-6C8DD59DEC9A}" type="pres">
      <dgm:prSet presAssocID="{88EF75C1-DE48-4963-AB7B-7D1D4BD5F4A3}" presName="spacer" presStyleCnt="0"/>
      <dgm:spPr/>
    </dgm:pt>
    <dgm:pt modelId="{AFCC79F1-05EC-48A4-84DF-D757135E487B}" type="pres">
      <dgm:prSet presAssocID="{47B249DC-857A-4410-B042-FE304963BE9C}" presName="parentText" presStyleLbl="node1" presStyleIdx="3" presStyleCnt="4">
        <dgm:presLayoutVars>
          <dgm:chMax val="0"/>
          <dgm:bulletEnabled val="1"/>
        </dgm:presLayoutVars>
      </dgm:prSet>
      <dgm:spPr/>
    </dgm:pt>
  </dgm:ptLst>
  <dgm:cxnLst>
    <dgm:cxn modelId="{7E76571B-7800-4082-AFF4-B4E334A8322A}" srcId="{508044CD-0154-44CC-888F-6341456E94BF}" destId="{1AFEA7D8-3FC2-43CD-863F-A77C7FE7597A}" srcOrd="0" destOrd="0" parTransId="{816CF7B1-F939-475F-B84C-2C438355CB66}" sibTransId="{505D011A-9C12-449D-B055-ED3229E8D0C5}"/>
    <dgm:cxn modelId="{B4FDA94E-A0AD-42F7-999D-1D3E7FD1D591}" srcId="{508044CD-0154-44CC-888F-6341456E94BF}" destId="{B6677ABE-B5D7-4D7D-86F4-95AC8665D9BC}" srcOrd="1" destOrd="0" parTransId="{5426A919-8069-43ED-84AE-B59450F3E003}" sibTransId="{7BA9ACE2-FD53-4C42-9A7A-4C18427BD881}"/>
    <dgm:cxn modelId="{D2DB5070-F99E-42F7-91B8-191B12EBFD41}" type="presOf" srcId="{B6677ABE-B5D7-4D7D-86F4-95AC8665D9BC}" destId="{6548FFEF-D402-4578-85C4-5994B152538D}" srcOrd="0" destOrd="0" presId="urn:microsoft.com/office/officeart/2005/8/layout/vList2"/>
    <dgm:cxn modelId="{2507068D-331E-41CE-952E-CCEB2F8F5165}" srcId="{508044CD-0154-44CC-888F-6341456E94BF}" destId="{47B249DC-857A-4410-B042-FE304963BE9C}" srcOrd="3" destOrd="0" parTransId="{0607A6D6-FED3-47D5-88BA-2C854ED14717}" sibTransId="{CDB04037-91D5-4510-BDC4-80FFA5E6D9FD}"/>
    <dgm:cxn modelId="{796B9099-1284-4DB2-B946-9D454CF063EE}" srcId="{508044CD-0154-44CC-888F-6341456E94BF}" destId="{71E66FA6-BCAD-4B85-927F-916B96A50ABB}" srcOrd="2" destOrd="0" parTransId="{ACD587DB-C9BF-4A88-A29B-FCF5E045E912}" sibTransId="{88EF75C1-DE48-4963-AB7B-7D1D4BD5F4A3}"/>
    <dgm:cxn modelId="{2E0832B6-351D-4876-9CE7-0CD650EA53B8}" type="presOf" srcId="{71E66FA6-BCAD-4B85-927F-916B96A50ABB}" destId="{4D50FC57-6409-4484-BB8E-5AEB14C1E5CF}" srcOrd="0" destOrd="0" presId="urn:microsoft.com/office/officeart/2005/8/layout/vList2"/>
    <dgm:cxn modelId="{319B13BE-9704-4A0C-B9FB-27D573746D0D}" type="presOf" srcId="{1AFEA7D8-3FC2-43CD-863F-A77C7FE7597A}" destId="{ACF39237-28AD-4A04-8706-52C33B6DFF88}" srcOrd="0" destOrd="0" presId="urn:microsoft.com/office/officeart/2005/8/layout/vList2"/>
    <dgm:cxn modelId="{BA865BE2-8269-492C-8B09-A5C734001203}" type="presOf" srcId="{47B249DC-857A-4410-B042-FE304963BE9C}" destId="{AFCC79F1-05EC-48A4-84DF-D757135E487B}" srcOrd="0" destOrd="0" presId="urn:microsoft.com/office/officeart/2005/8/layout/vList2"/>
    <dgm:cxn modelId="{A5FD73FB-B165-4E1A-870B-813B1CCE8140}" type="presOf" srcId="{508044CD-0154-44CC-888F-6341456E94BF}" destId="{DD5F4A22-635C-4151-AC6D-BF7BC7D4B3EF}" srcOrd="0" destOrd="0" presId="urn:microsoft.com/office/officeart/2005/8/layout/vList2"/>
    <dgm:cxn modelId="{47B60764-EEFB-41FD-9ABC-6190DB1026F6}" type="presParOf" srcId="{DD5F4A22-635C-4151-AC6D-BF7BC7D4B3EF}" destId="{ACF39237-28AD-4A04-8706-52C33B6DFF88}" srcOrd="0" destOrd="0" presId="urn:microsoft.com/office/officeart/2005/8/layout/vList2"/>
    <dgm:cxn modelId="{A425B33B-864B-47D1-A972-54B99719A2D0}" type="presParOf" srcId="{DD5F4A22-635C-4151-AC6D-BF7BC7D4B3EF}" destId="{F8F1C2E9-1125-47FE-8E5F-E8DA4A6C940D}" srcOrd="1" destOrd="0" presId="urn:microsoft.com/office/officeart/2005/8/layout/vList2"/>
    <dgm:cxn modelId="{9A925CA8-6A25-4DFE-91BC-06205C6565B2}" type="presParOf" srcId="{DD5F4A22-635C-4151-AC6D-BF7BC7D4B3EF}" destId="{6548FFEF-D402-4578-85C4-5994B152538D}" srcOrd="2" destOrd="0" presId="urn:microsoft.com/office/officeart/2005/8/layout/vList2"/>
    <dgm:cxn modelId="{2DB3837C-7F19-4C83-8728-5383423C9298}" type="presParOf" srcId="{DD5F4A22-635C-4151-AC6D-BF7BC7D4B3EF}" destId="{AD6743B2-F1FB-430A-99FE-E0B2E116FF1E}" srcOrd="3" destOrd="0" presId="urn:microsoft.com/office/officeart/2005/8/layout/vList2"/>
    <dgm:cxn modelId="{7B546A03-E52B-4E15-ADA4-9966C09ADBF0}" type="presParOf" srcId="{DD5F4A22-635C-4151-AC6D-BF7BC7D4B3EF}" destId="{4D50FC57-6409-4484-BB8E-5AEB14C1E5CF}" srcOrd="4" destOrd="0" presId="urn:microsoft.com/office/officeart/2005/8/layout/vList2"/>
    <dgm:cxn modelId="{1C4AFCF7-9BF5-476A-81AC-CDA6481602BF}" type="presParOf" srcId="{DD5F4A22-635C-4151-AC6D-BF7BC7D4B3EF}" destId="{CB4AAA3E-AC5C-45A6-97EF-6C8DD59DEC9A}" srcOrd="5" destOrd="0" presId="urn:microsoft.com/office/officeart/2005/8/layout/vList2"/>
    <dgm:cxn modelId="{59AA2DC3-5940-4317-B712-85602BF0360C}" type="presParOf" srcId="{DD5F4A22-635C-4151-AC6D-BF7BC7D4B3EF}" destId="{AFCC79F1-05EC-48A4-84DF-D757135E48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893E1-7E0E-4760-A12B-7CB903707680}"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A7A9A475-AB28-42FC-A81A-112869018700}">
      <dgm:prSet/>
      <dgm:spPr/>
      <dgm:t>
        <a:bodyPr/>
        <a:lstStyle/>
        <a:p>
          <a:r>
            <a:rPr lang="en-US"/>
            <a:t>Set</a:t>
          </a:r>
        </a:p>
      </dgm:t>
    </dgm:pt>
    <dgm:pt modelId="{1622AD63-DF9E-4307-8834-E3F8EFD9E19D}" type="parTrans" cxnId="{00FCEDBA-792E-4E73-A31F-8BF9F641D6A3}">
      <dgm:prSet/>
      <dgm:spPr/>
      <dgm:t>
        <a:bodyPr/>
        <a:lstStyle/>
        <a:p>
          <a:endParaRPr lang="en-US"/>
        </a:p>
      </dgm:t>
    </dgm:pt>
    <dgm:pt modelId="{3F982289-6A44-421A-8A5A-99E0D814BF44}" type="sibTrans" cxnId="{00FCEDBA-792E-4E73-A31F-8BF9F641D6A3}">
      <dgm:prSet/>
      <dgm:spPr/>
      <dgm:t>
        <a:bodyPr/>
        <a:lstStyle/>
        <a:p>
          <a:endParaRPr lang="en-US"/>
        </a:p>
      </dgm:t>
    </dgm:pt>
    <dgm:pt modelId="{EA3BC651-E29F-482B-B41A-53443BA7250C}">
      <dgm:prSet/>
      <dgm:spPr/>
      <dgm:t>
        <a:bodyPr/>
        <a:lstStyle/>
        <a:p>
          <a:r>
            <a:rPr lang="en-US"/>
            <a:t>Set clear and simple limits and expectations</a:t>
          </a:r>
        </a:p>
      </dgm:t>
    </dgm:pt>
    <dgm:pt modelId="{AE7B77D7-1613-4A91-9909-A6337B79374A}" type="parTrans" cxnId="{B1F1B3B0-D279-4A10-BE8C-06F39C3DAD93}">
      <dgm:prSet/>
      <dgm:spPr/>
      <dgm:t>
        <a:bodyPr/>
        <a:lstStyle/>
        <a:p>
          <a:endParaRPr lang="en-US"/>
        </a:p>
      </dgm:t>
    </dgm:pt>
    <dgm:pt modelId="{60B757B5-6B90-470E-88E3-9D72CBC21F04}" type="sibTrans" cxnId="{B1F1B3B0-D279-4A10-BE8C-06F39C3DAD93}">
      <dgm:prSet/>
      <dgm:spPr/>
      <dgm:t>
        <a:bodyPr/>
        <a:lstStyle/>
        <a:p>
          <a:endParaRPr lang="en-US"/>
        </a:p>
      </dgm:t>
    </dgm:pt>
    <dgm:pt modelId="{A9F513AA-C997-47E8-9E99-C0B8B2B5C7A6}">
      <dgm:prSet/>
      <dgm:spPr/>
      <dgm:t>
        <a:bodyPr/>
        <a:lstStyle/>
        <a:p>
          <a:r>
            <a:rPr lang="en-US"/>
            <a:t>Include</a:t>
          </a:r>
        </a:p>
      </dgm:t>
    </dgm:pt>
    <dgm:pt modelId="{C3C864A4-A5BC-4CE4-8EE8-0CA752237108}" type="parTrans" cxnId="{D40F06B4-362A-4CA3-9F2D-D6DB3FE09919}">
      <dgm:prSet/>
      <dgm:spPr/>
      <dgm:t>
        <a:bodyPr/>
        <a:lstStyle/>
        <a:p>
          <a:endParaRPr lang="en-US"/>
        </a:p>
      </dgm:t>
    </dgm:pt>
    <dgm:pt modelId="{3D3B1CFB-1E8C-45D3-9187-EC314F5BD1EB}" type="sibTrans" cxnId="{D40F06B4-362A-4CA3-9F2D-D6DB3FE09919}">
      <dgm:prSet/>
      <dgm:spPr/>
      <dgm:t>
        <a:bodyPr/>
        <a:lstStyle/>
        <a:p>
          <a:endParaRPr lang="en-US"/>
        </a:p>
      </dgm:t>
    </dgm:pt>
    <dgm:pt modelId="{EAF29131-F807-4695-A36F-3C5F476B1589}">
      <dgm:prSet/>
      <dgm:spPr/>
      <dgm:t>
        <a:bodyPr/>
        <a:lstStyle/>
        <a:p>
          <a:r>
            <a:rPr lang="en-US"/>
            <a:t>Include children in limit setting and decision making as much as possible</a:t>
          </a:r>
        </a:p>
      </dgm:t>
    </dgm:pt>
    <dgm:pt modelId="{F4862D69-1C6F-47B0-8237-E8997173345D}" type="parTrans" cxnId="{59BFB373-BAC4-402C-A1A3-061356C174AE}">
      <dgm:prSet/>
      <dgm:spPr/>
      <dgm:t>
        <a:bodyPr/>
        <a:lstStyle/>
        <a:p>
          <a:endParaRPr lang="en-US"/>
        </a:p>
      </dgm:t>
    </dgm:pt>
    <dgm:pt modelId="{7C02198B-27CF-42CE-BA9A-5A5966D300EB}" type="sibTrans" cxnId="{59BFB373-BAC4-402C-A1A3-061356C174AE}">
      <dgm:prSet/>
      <dgm:spPr/>
      <dgm:t>
        <a:bodyPr/>
        <a:lstStyle/>
        <a:p>
          <a:endParaRPr lang="en-US"/>
        </a:p>
      </dgm:t>
    </dgm:pt>
    <dgm:pt modelId="{9708F8B4-E3C9-4867-941E-B388647327AB}">
      <dgm:prSet/>
      <dgm:spPr/>
      <dgm:t>
        <a:bodyPr/>
        <a:lstStyle/>
        <a:p>
          <a:r>
            <a:rPr lang="en-US"/>
            <a:t>Restate</a:t>
          </a:r>
        </a:p>
      </dgm:t>
    </dgm:pt>
    <dgm:pt modelId="{91DE83C2-3F76-42EB-8DE8-52B61409138E}" type="parTrans" cxnId="{4B3B4938-B601-4C8E-83AB-28E1B6483E7B}">
      <dgm:prSet/>
      <dgm:spPr/>
      <dgm:t>
        <a:bodyPr/>
        <a:lstStyle/>
        <a:p>
          <a:endParaRPr lang="en-US"/>
        </a:p>
      </dgm:t>
    </dgm:pt>
    <dgm:pt modelId="{39C38A6C-147B-492D-A570-6654D65ABE33}" type="sibTrans" cxnId="{4B3B4938-B601-4C8E-83AB-28E1B6483E7B}">
      <dgm:prSet/>
      <dgm:spPr/>
      <dgm:t>
        <a:bodyPr/>
        <a:lstStyle/>
        <a:p>
          <a:endParaRPr lang="en-US"/>
        </a:p>
      </dgm:t>
    </dgm:pt>
    <dgm:pt modelId="{F19502B0-6A8C-4E02-9611-C606D184F5B3}">
      <dgm:prSet/>
      <dgm:spPr/>
      <dgm:t>
        <a:bodyPr/>
        <a:lstStyle/>
        <a:p>
          <a:r>
            <a:rPr lang="en-US"/>
            <a:t>Restate expectations when needed</a:t>
          </a:r>
        </a:p>
      </dgm:t>
    </dgm:pt>
    <dgm:pt modelId="{B7C23317-D6CB-4EA5-85B9-E328B3E9BF8B}" type="parTrans" cxnId="{C18C0AA8-EE93-43B5-8C41-728DB47B0EB5}">
      <dgm:prSet/>
      <dgm:spPr/>
      <dgm:t>
        <a:bodyPr/>
        <a:lstStyle/>
        <a:p>
          <a:endParaRPr lang="en-US"/>
        </a:p>
      </dgm:t>
    </dgm:pt>
    <dgm:pt modelId="{4D524D0A-4C32-47D5-9A64-F38D663A92A3}" type="sibTrans" cxnId="{C18C0AA8-EE93-43B5-8C41-728DB47B0EB5}">
      <dgm:prSet/>
      <dgm:spPr/>
      <dgm:t>
        <a:bodyPr/>
        <a:lstStyle/>
        <a:p>
          <a:endParaRPr lang="en-US"/>
        </a:p>
      </dgm:t>
    </dgm:pt>
    <dgm:pt modelId="{73C6C9A5-57EF-48FB-81E4-9563050428AD}">
      <dgm:prSet/>
      <dgm:spPr/>
      <dgm:t>
        <a:bodyPr/>
        <a:lstStyle/>
        <a:p>
          <a:r>
            <a:rPr lang="en-US"/>
            <a:t>State</a:t>
          </a:r>
        </a:p>
      </dgm:t>
    </dgm:pt>
    <dgm:pt modelId="{0CECD76F-7678-481F-80CE-C3B385AF1942}" type="parTrans" cxnId="{7B5DC0C3-26FB-4C06-86F4-146943C06937}">
      <dgm:prSet/>
      <dgm:spPr/>
      <dgm:t>
        <a:bodyPr/>
        <a:lstStyle/>
        <a:p>
          <a:endParaRPr lang="en-US"/>
        </a:p>
      </dgm:t>
    </dgm:pt>
    <dgm:pt modelId="{573BCA0A-0294-4E6B-8AD4-EB5DF2EA0DF3}" type="sibTrans" cxnId="{7B5DC0C3-26FB-4C06-86F4-146943C06937}">
      <dgm:prSet/>
      <dgm:spPr/>
      <dgm:t>
        <a:bodyPr/>
        <a:lstStyle/>
        <a:p>
          <a:endParaRPr lang="en-US"/>
        </a:p>
      </dgm:t>
    </dgm:pt>
    <dgm:pt modelId="{FED429DE-2CCA-4B63-A342-BEBFDCAECEE9}">
      <dgm:prSet/>
      <dgm:spPr/>
      <dgm:t>
        <a:bodyPr/>
        <a:lstStyle/>
        <a:p>
          <a:r>
            <a:rPr lang="en-US"/>
            <a:t>State consequence if behaviours continue</a:t>
          </a:r>
        </a:p>
      </dgm:t>
    </dgm:pt>
    <dgm:pt modelId="{059F633E-0426-4651-96DF-4C8BC675C18A}" type="parTrans" cxnId="{F4EC1CD6-8570-422C-8038-36066199AB6E}">
      <dgm:prSet/>
      <dgm:spPr/>
      <dgm:t>
        <a:bodyPr/>
        <a:lstStyle/>
        <a:p>
          <a:endParaRPr lang="en-US"/>
        </a:p>
      </dgm:t>
    </dgm:pt>
    <dgm:pt modelId="{A8808606-8EEC-4E74-9E0E-B8AF0BADEF75}" type="sibTrans" cxnId="{F4EC1CD6-8570-422C-8038-36066199AB6E}">
      <dgm:prSet/>
      <dgm:spPr/>
      <dgm:t>
        <a:bodyPr/>
        <a:lstStyle/>
        <a:p>
          <a:endParaRPr lang="en-US"/>
        </a:p>
      </dgm:t>
    </dgm:pt>
    <dgm:pt modelId="{99C664BE-5DCC-4DFE-B75B-4BC27781AAC2}">
      <dgm:prSet/>
      <dgm:spPr/>
      <dgm:t>
        <a:bodyPr/>
        <a:lstStyle/>
        <a:p>
          <a:r>
            <a:rPr lang="en-US"/>
            <a:t>Follow through</a:t>
          </a:r>
        </a:p>
      </dgm:t>
    </dgm:pt>
    <dgm:pt modelId="{DF85A347-FD8F-4DB4-A602-0CA164F695E3}" type="parTrans" cxnId="{67A23371-491F-4F46-A778-B94DF833E76C}">
      <dgm:prSet/>
      <dgm:spPr/>
      <dgm:t>
        <a:bodyPr/>
        <a:lstStyle/>
        <a:p>
          <a:endParaRPr lang="en-US"/>
        </a:p>
      </dgm:t>
    </dgm:pt>
    <dgm:pt modelId="{5C5A4419-F0C3-40AA-9ED6-7A68377F6F05}" type="sibTrans" cxnId="{67A23371-491F-4F46-A778-B94DF833E76C}">
      <dgm:prSet/>
      <dgm:spPr/>
      <dgm:t>
        <a:bodyPr/>
        <a:lstStyle/>
        <a:p>
          <a:endParaRPr lang="en-US"/>
        </a:p>
      </dgm:t>
    </dgm:pt>
    <dgm:pt modelId="{53DFF374-F666-4DD3-BB26-965D7DEEBE50}">
      <dgm:prSet/>
      <dgm:spPr/>
      <dgm:t>
        <a:bodyPr/>
        <a:lstStyle/>
        <a:p>
          <a:r>
            <a:rPr lang="en-US"/>
            <a:t>Follow through with consequences</a:t>
          </a:r>
        </a:p>
      </dgm:t>
    </dgm:pt>
    <dgm:pt modelId="{542623D5-E632-41DA-8F80-1BCC38FC61D7}" type="parTrans" cxnId="{DDF2604D-E35F-45A2-8BEE-DCEB661E4557}">
      <dgm:prSet/>
      <dgm:spPr/>
      <dgm:t>
        <a:bodyPr/>
        <a:lstStyle/>
        <a:p>
          <a:endParaRPr lang="en-US"/>
        </a:p>
      </dgm:t>
    </dgm:pt>
    <dgm:pt modelId="{B9CFEC6E-E362-4AEF-BA77-4CD43370C86F}" type="sibTrans" cxnId="{DDF2604D-E35F-45A2-8BEE-DCEB661E4557}">
      <dgm:prSet/>
      <dgm:spPr/>
      <dgm:t>
        <a:bodyPr/>
        <a:lstStyle/>
        <a:p>
          <a:endParaRPr lang="en-US"/>
        </a:p>
      </dgm:t>
    </dgm:pt>
    <dgm:pt modelId="{A52DDEE7-EE0E-48FD-8A9A-81EA08B6B50C}">
      <dgm:prSet/>
      <dgm:spPr/>
      <dgm:t>
        <a:bodyPr/>
        <a:lstStyle/>
        <a:p>
          <a:r>
            <a:rPr lang="en-US" dirty="0"/>
            <a:t>Be calm</a:t>
          </a:r>
        </a:p>
      </dgm:t>
    </dgm:pt>
    <dgm:pt modelId="{F472184A-23A6-4081-B135-80BB6C0E8637}" type="parTrans" cxnId="{EA48F8DD-DC4F-429A-AAB9-1F6033FBCCD0}">
      <dgm:prSet/>
      <dgm:spPr/>
      <dgm:t>
        <a:bodyPr/>
        <a:lstStyle/>
        <a:p>
          <a:endParaRPr lang="en-US"/>
        </a:p>
      </dgm:t>
    </dgm:pt>
    <dgm:pt modelId="{5C446204-113C-45A6-81F8-10284F4CAED2}" type="sibTrans" cxnId="{EA48F8DD-DC4F-429A-AAB9-1F6033FBCCD0}">
      <dgm:prSet/>
      <dgm:spPr/>
      <dgm:t>
        <a:bodyPr/>
        <a:lstStyle/>
        <a:p>
          <a:endParaRPr lang="en-US"/>
        </a:p>
      </dgm:t>
    </dgm:pt>
    <dgm:pt modelId="{CD04E4D4-CE6C-4531-B9F0-53F0E46A89DD}">
      <dgm:prSet/>
      <dgm:spPr/>
      <dgm:t>
        <a:bodyPr/>
        <a:lstStyle/>
        <a:p>
          <a:r>
            <a:rPr lang="en-US"/>
            <a:t>Be calm and matter of fact when guiding behaviour</a:t>
          </a:r>
        </a:p>
      </dgm:t>
    </dgm:pt>
    <dgm:pt modelId="{D6B74318-C884-4D3B-A94E-24BE00288BD4}" type="parTrans" cxnId="{42FF30C6-0980-4D02-9E67-FDE823DC5243}">
      <dgm:prSet/>
      <dgm:spPr/>
      <dgm:t>
        <a:bodyPr/>
        <a:lstStyle/>
        <a:p>
          <a:endParaRPr lang="en-US"/>
        </a:p>
      </dgm:t>
    </dgm:pt>
    <dgm:pt modelId="{60F33BDF-6DB5-44AF-B505-D62F1A15277B}" type="sibTrans" cxnId="{42FF30C6-0980-4D02-9E67-FDE823DC5243}">
      <dgm:prSet/>
      <dgm:spPr/>
      <dgm:t>
        <a:bodyPr/>
        <a:lstStyle/>
        <a:p>
          <a:endParaRPr lang="en-US"/>
        </a:p>
      </dgm:t>
    </dgm:pt>
    <dgm:pt modelId="{806E970E-F98D-45F0-8CCD-687C6B4B969B}">
      <dgm:prSet/>
      <dgm:spPr/>
      <dgm:t>
        <a:bodyPr/>
        <a:lstStyle/>
        <a:p>
          <a:r>
            <a:rPr lang="en-US" dirty="0"/>
            <a:t>Say </a:t>
          </a:r>
          <a:r>
            <a:rPr lang="en-US" i="1" dirty="0"/>
            <a:t>Yes</a:t>
          </a:r>
        </a:p>
      </dgm:t>
    </dgm:pt>
    <dgm:pt modelId="{EFE9CFCB-7FE8-4264-8162-19A4A97C781A}" type="parTrans" cxnId="{DEB3187A-D9FD-4C40-8A3A-CA9E1CDB3BEB}">
      <dgm:prSet/>
      <dgm:spPr/>
      <dgm:t>
        <a:bodyPr/>
        <a:lstStyle/>
        <a:p>
          <a:endParaRPr lang="en-US"/>
        </a:p>
      </dgm:t>
    </dgm:pt>
    <dgm:pt modelId="{398F9812-E576-4D41-BFA5-E0CBEE4B662A}" type="sibTrans" cxnId="{DEB3187A-D9FD-4C40-8A3A-CA9E1CDB3BEB}">
      <dgm:prSet/>
      <dgm:spPr/>
      <dgm:t>
        <a:bodyPr/>
        <a:lstStyle/>
        <a:p>
          <a:endParaRPr lang="en-US"/>
        </a:p>
      </dgm:t>
    </dgm:pt>
    <dgm:pt modelId="{19AB4D52-10AE-4FF8-83F1-02A28569D6A5}">
      <dgm:prSet/>
      <dgm:spPr/>
      <dgm:t>
        <a:bodyPr/>
        <a:lstStyle/>
        <a:p>
          <a:r>
            <a:rPr lang="en-US" dirty="0"/>
            <a:t>Say </a:t>
          </a:r>
          <a:r>
            <a:rPr lang="en-US" i="1" dirty="0"/>
            <a:t>yes</a:t>
          </a:r>
          <a:r>
            <a:rPr lang="en-US" dirty="0"/>
            <a:t> whenever reasonably possible</a:t>
          </a:r>
        </a:p>
      </dgm:t>
    </dgm:pt>
    <dgm:pt modelId="{F4529822-8F02-42E9-93FC-76C51639068C}" type="parTrans" cxnId="{BDE690C4-13F0-478B-BEB5-5175379D4276}">
      <dgm:prSet/>
      <dgm:spPr/>
      <dgm:t>
        <a:bodyPr/>
        <a:lstStyle/>
        <a:p>
          <a:endParaRPr lang="en-US"/>
        </a:p>
      </dgm:t>
    </dgm:pt>
    <dgm:pt modelId="{43DBC2A3-411E-4E24-B0A7-A5A1F54AF662}" type="sibTrans" cxnId="{BDE690C4-13F0-478B-BEB5-5175379D4276}">
      <dgm:prSet/>
      <dgm:spPr/>
      <dgm:t>
        <a:bodyPr/>
        <a:lstStyle/>
        <a:p>
          <a:endParaRPr lang="en-US"/>
        </a:p>
      </dgm:t>
    </dgm:pt>
    <dgm:pt modelId="{919B1FE9-CC39-42D3-9AAD-F9837B32BA96}">
      <dgm:prSet/>
      <dgm:spPr/>
      <dgm:t>
        <a:bodyPr/>
        <a:lstStyle/>
        <a:p>
          <a:r>
            <a:rPr lang="en-US"/>
            <a:t>Notice</a:t>
          </a:r>
        </a:p>
      </dgm:t>
    </dgm:pt>
    <dgm:pt modelId="{922C0CF0-8D82-436B-BB41-FAE1EA0589E1}" type="parTrans" cxnId="{04868341-19C4-4326-B9F4-47E68CF66372}">
      <dgm:prSet/>
      <dgm:spPr/>
      <dgm:t>
        <a:bodyPr/>
        <a:lstStyle/>
        <a:p>
          <a:endParaRPr lang="en-US"/>
        </a:p>
      </dgm:t>
    </dgm:pt>
    <dgm:pt modelId="{F31881A6-E583-4D07-BDD1-BB645CC250E6}" type="sibTrans" cxnId="{04868341-19C4-4326-B9F4-47E68CF66372}">
      <dgm:prSet/>
      <dgm:spPr/>
      <dgm:t>
        <a:bodyPr/>
        <a:lstStyle/>
        <a:p>
          <a:endParaRPr lang="en-US"/>
        </a:p>
      </dgm:t>
    </dgm:pt>
    <dgm:pt modelId="{F1849AE6-1A7D-4E8C-B9F2-0153B0AB3C24}">
      <dgm:prSet/>
      <dgm:spPr/>
      <dgm:t>
        <a:bodyPr/>
        <a:lstStyle/>
        <a:p>
          <a:r>
            <a:rPr lang="en-US"/>
            <a:t>Notice when children do things right</a:t>
          </a:r>
        </a:p>
      </dgm:t>
    </dgm:pt>
    <dgm:pt modelId="{18351C46-C0E8-4F4D-81CA-4A9B1AAB2DA0}" type="parTrans" cxnId="{78F4AB07-C1DE-4D80-A324-4C766AD419EE}">
      <dgm:prSet/>
      <dgm:spPr/>
      <dgm:t>
        <a:bodyPr/>
        <a:lstStyle/>
        <a:p>
          <a:endParaRPr lang="en-US"/>
        </a:p>
      </dgm:t>
    </dgm:pt>
    <dgm:pt modelId="{29C4A1D7-5D8D-47ED-B538-4B042D8728EF}" type="sibTrans" cxnId="{78F4AB07-C1DE-4D80-A324-4C766AD419EE}">
      <dgm:prSet/>
      <dgm:spPr/>
      <dgm:t>
        <a:bodyPr/>
        <a:lstStyle/>
        <a:p>
          <a:endParaRPr lang="en-US"/>
        </a:p>
      </dgm:t>
    </dgm:pt>
    <dgm:pt modelId="{EECC191E-C973-40BF-A483-540A3D3E2633}">
      <dgm:prSet/>
      <dgm:spPr/>
      <dgm:t>
        <a:bodyPr/>
        <a:lstStyle/>
        <a:p>
          <a:r>
            <a:rPr lang="en-US" dirty="0"/>
            <a:t>Consistent</a:t>
          </a:r>
        </a:p>
      </dgm:t>
    </dgm:pt>
    <dgm:pt modelId="{FE7C9F57-EDA3-4C81-B937-970F103F72A1}" type="parTrans" cxnId="{8EFD37CD-6454-4EEF-8935-5B8C87AFEBA9}">
      <dgm:prSet/>
      <dgm:spPr/>
      <dgm:t>
        <a:bodyPr/>
        <a:lstStyle/>
        <a:p>
          <a:endParaRPr lang="en-US"/>
        </a:p>
      </dgm:t>
    </dgm:pt>
    <dgm:pt modelId="{E1EA8790-E36D-41FD-B4FD-98BA081D2113}" type="sibTrans" cxnId="{8EFD37CD-6454-4EEF-8935-5B8C87AFEBA9}">
      <dgm:prSet/>
      <dgm:spPr/>
      <dgm:t>
        <a:bodyPr/>
        <a:lstStyle/>
        <a:p>
          <a:endParaRPr lang="en-US"/>
        </a:p>
      </dgm:t>
    </dgm:pt>
    <dgm:pt modelId="{D550A169-6F15-4A7E-B6C7-DD3029E7D043}">
      <dgm:prSet/>
      <dgm:spPr/>
      <dgm:t>
        <a:bodyPr/>
        <a:lstStyle/>
        <a:p>
          <a:r>
            <a:rPr lang="en-US"/>
            <a:t>Strategies need to be CONSISTENT among team members</a:t>
          </a:r>
        </a:p>
      </dgm:t>
    </dgm:pt>
    <dgm:pt modelId="{A30825FA-65ED-434B-B760-126474A970B4}" type="parTrans" cxnId="{4F6123AA-5B5F-440E-8254-C06830353C20}">
      <dgm:prSet/>
      <dgm:spPr/>
      <dgm:t>
        <a:bodyPr/>
        <a:lstStyle/>
        <a:p>
          <a:endParaRPr lang="en-US"/>
        </a:p>
      </dgm:t>
    </dgm:pt>
    <dgm:pt modelId="{FA3D18C7-F811-40CB-B534-ED2D2F449AD3}" type="sibTrans" cxnId="{4F6123AA-5B5F-440E-8254-C06830353C20}">
      <dgm:prSet/>
      <dgm:spPr/>
      <dgm:t>
        <a:bodyPr/>
        <a:lstStyle/>
        <a:p>
          <a:endParaRPr lang="en-US"/>
        </a:p>
      </dgm:t>
    </dgm:pt>
    <dgm:pt modelId="{CBA2CAD6-C590-4907-95A1-9181340262AB}" type="pres">
      <dgm:prSet presAssocID="{90B893E1-7E0E-4760-A12B-7CB903707680}" presName="Name0" presStyleCnt="0">
        <dgm:presLayoutVars>
          <dgm:dir/>
          <dgm:animLvl val="lvl"/>
          <dgm:resizeHandles val="exact"/>
        </dgm:presLayoutVars>
      </dgm:prSet>
      <dgm:spPr/>
    </dgm:pt>
    <dgm:pt modelId="{239FEB46-3FF0-404C-A4D6-1A6A02880B37}" type="pres">
      <dgm:prSet presAssocID="{A7A9A475-AB28-42FC-A81A-112869018700}" presName="linNode" presStyleCnt="0"/>
      <dgm:spPr/>
    </dgm:pt>
    <dgm:pt modelId="{7D4126DD-DB03-4550-A73C-A55ED36D8E80}" type="pres">
      <dgm:prSet presAssocID="{A7A9A475-AB28-42FC-A81A-112869018700}" presName="parentText" presStyleLbl="solidFgAcc1" presStyleIdx="0" presStyleCnt="9">
        <dgm:presLayoutVars>
          <dgm:chMax val="1"/>
          <dgm:bulletEnabled/>
        </dgm:presLayoutVars>
      </dgm:prSet>
      <dgm:spPr/>
    </dgm:pt>
    <dgm:pt modelId="{A4B31C8C-7565-4F03-8C92-9473058C2507}" type="pres">
      <dgm:prSet presAssocID="{A7A9A475-AB28-42FC-A81A-112869018700}" presName="descendantText" presStyleLbl="alignNode1" presStyleIdx="0" presStyleCnt="9">
        <dgm:presLayoutVars>
          <dgm:bulletEnabled/>
        </dgm:presLayoutVars>
      </dgm:prSet>
      <dgm:spPr/>
    </dgm:pt>
    <dgm:pt modelId="{097B1139-CB2F-4050-A230-8AD0717D44AE}" type="pres">
      <dgm:prSet presAssocID="{3F982289-6A44-421A-8A5A-99E0D814BF44}" presName="sp" presStyleCnt="0"/>
      <dgm:spPr/>
    </dgm:pt>
    <dgm:pt modelId="{9E5EE9A4-C96E-4D3B-AE06-2CB43AC70858}" type="pres">
      <dgm:prSet presAssocID="{A9F513AA-C997-47E8-9E99-C0B8B2B5C7A6}" presName="linNode" presStyleCnt="0"/>
      <dgm:spPr/>
    </dgm:pt>
    <dgm:pt modelId="{34EF8436-9574-49EF-9833-7712B3925362}" type="pres">
      <dgm:prSet presAssocID="{A9F513AA-C997-47E8-9E99-C0B8B2B5C7A6}" presName="parentText" presStyleLbl="solidFgAcc1" presStyleIdx="1" presStyleCnt="9">
        <dgm:presLayoutVars>
          <dgm:chMax val="1"/>
          <dgm:bulletEnabled/>
        </dgm:presLayoutVars>
      </dgm:prSet>
      <dgm:spPr/>
    </dgm:pt>
    <dgm:pt modelId="{4DDFCD67-7D33-4D49-8E75-F5CC10CCE9E3}" type="pres">
      <dgm:prSet presAssocID="{A9F513AA-C997-47E8-9E99-C0B8B2B5C7A6}" presName="descendantText" presStyleLbl="alignNode1" presStyleIdx="1" presStyleCnt="9">
        <dgm:presLayoutVars>
          <dgm:bulletEnabled/>
        </dgm:presLayoutVars>
      </dgm:prSet>
      <dgm:spPr/>
    </dgm:pt>
    <dgm:pt modelId="{4EFF7DCA-3CD2-479D-8662-D98618B3DE4A}" type="pres">
      <dgm:prSet presAssocID="{3D3B1CFB-1E8C-45D3-9187-EC314F5BD1EB}" presName="sp" presStyleCnt="0"/>
      <dgm:spPr/>
    </dgm:pt>
    <dgm:pt modelId="{A8935D77-34DA-4FD5-B173-A90AFB748798}" type="pres">
      <dgm:prSet presAssocID="{9708F8B4-E3C9-4867-941E-B388647327AB}" presName="linNode" presStyleCnt="0"/>
      <dgm:spPr/>
    </dgm:pt>
    <dgm:pt modelId="{78783840-58C2-487A-A0E1-337F26BC3FB1}" type="pres">
      <dgm:prSet presAssocID="{9708F8B4-E3C9-4867-941E-B388647327AB}" presName="parentText" presStyleLbl="solidFgAcc1" presStyleIdx="2" presStyleCnt="9">
        <dgm:presLayoutVars>
          <dgm:chMax val="1"/>
          <dgm:bulletEnabled/>
        </dgm:presLayoutVars>
      </dgm:prSet>
      <dgm:spPr/>
    </dgm:pt>
    <dgm:pt modelId="{13CA6AA7-37D4-4523-B10A-BDBF7DC8F3DD}" type="pres">
      <dgm:prSet presAssocID="{9708F8B4-E3C9-4867-941E-B388647327AB}" presName="descendantText" presStyleLbl="alignNode1" presStyleIdx="2" presStyleCnt="9">
        <dgm:presLayoutVars>
          <dgm:bulletEnabled/>
        </dgm:presLayoutVars>
      </dgm:prSet>
      <dgm:spPr/>
    </dgm:pt>
    <dgm:pt modelId="{238BD4C1-8808-4028-95CE-D851A30B96E9}" type="pres">
      <dgm:prSet presAssocID="{39C38A6C-147B-492D-A570-6654D65ABE33}" presName="sp" presStyleCnt="0"/>
      <dgm:spPr/>
    </dgm:pt>
    <dgm:pt modelId="{23745926-0C53-4DCC-B12D-1F4F9D9C9767}" type="pres">
      <dgm:prSet presAssocID="{73C6C9A5-57EF-48FB-81E4-9563050428AD}" presName="linNode" presStyleCnt="0"/>
      <dgm:spPr/>
    </dgm:pt>
    <dgm:pt modelId="{E5D25417-4F05-4A46-A159-D22C341FD930}" type="pres">
      <dgm:prSet presAssocID="{73C6C9A5-57EF-48FB-81E4-9563050428AD}" presName="parentText" presStyleLbl="solidFgAcc1" presStyleIdx="3" presStyleCnt="9">
        <dgm:presLayoutVars>
          <dgm:chMax val="1"/>
          <dgm:bulletEnabled/>
        </dgm:presLayoutVars>
      </dgm:prSet>
      <dgm:spPr/>
    </dgm:pt>
    <dgm:pt modelId="{0E439C93-087E-4129-9C8E-F00DDC2B477A}" type="pres">
      <dgm:prSet presAssocID="{73C6C9A5-57EF-48FB-81E4-9563050428AD}" presName="descendantText" presStyleLbl="alignNode1" presStyleIdx="3" presStyleCnt="9">
        <dgm:presLayoutVars>
          <dgm:bulletEnabled/>
        </dgm:presLayoutVars>
      </dgm:prSet>
      <dgm:spPr/>
    </dgm:pt>
    <dgm:pt modelId="{374C798F-17CB-42D9-B165-2680240F1BAE}" type="pres">
      <dgm:prSet presAssocID="{573BCA0A-0294-4E6B-8AD4-EB5DF2EA0DF3}" presName="sp" presStyleCnt="0"/>
      <dgm:spPr/>
    </dgm:pt>
    <dgm:pt modelId="{0E58F7F6-7836-4AC2-AA9B-800DB5F4212A}" type="pres">
      <dgm:prSet presAssocID="{99C664BE-5DCC-4DFE-B75B-4BC27781AAC2}" presName="linNode" presStyleCnt="0"/>
      <dgm:spPr/>
    </dgm:pt>
    <dgm:pt modelId="{365E4346-7664-4D00-A221-13D83FF4D017}" type="pres">
      <dgm:prSet presAssocID="{99C664BE-5DCC-4DFE-B75B-4BC27781AAC2}" presName="parentText" presStyleLbl="solidFgAcc1" presStyleIdx="4" presStyleCnt="9">
        <dgm:presLayoutVars>
          <dgm:chMax val="1"/>
          <dgm:bulletEnabled/>
        </dgm:presLayoutVars>
      </dgm:prSet>
      <dgm:spPr/>
    </dgm:pt>
    <dgm:pt modelId="{0E944194-3611-4BDC-9C0C-4FB96B9A1DDF}" type="pres">
      <dgm:prSet presAssocID="{99C664BE-5DCC-4DFE-B75B-4BC27781AAC2}" presName="descendantText" presStyleLbl="alignNode1" presStyleIdx="4" presStyleCnt="9">
        <dgm:presLayoutVars>
          <dgm:bulletEnabled/>
        </dgm:presLayoutVars>
      </dgm:prSet>
      <dgm:spPr/>
    </dgm:pt>
    <dgm:pt modelId="{1B0D7823-CFF3-4CDE-8D4D-38AE017F6D65}" type="pres">
      <dgm:prSet presAssocID="{5C5A4419-F0C3-40AA-9ED6-7A68377F6F05}" presName="sp" presStyleCnt="0"/>
      <dgm:spPr/>
    </dgm:pt>
    <dgm:pt modelId="{5B275048-D99C-446D-8A03-E1F98A803B2F}" type="pres">
      <dgm:prSet presAssocID="{A52DDEE7-EE0E-48FD-8A9A-81EA08B6B50C}" presName="linNode" presStyleCnt="0"/>
      <dgm:spPr/>
    </dgm:pt>
    <dgm:pt modelId="{F544B6D7-00D3-4B82-8973-5B18116DC4F1}" type="pres">
      <dgm:prSet presAssocID="{A52DDEE7-EE0E-48FD-8A9A-81EA08B6B50C}" presName="parentText" presStyleLbl="solidFgAcc1" presStyleIdx="5" presStyleCnt="9">
        <dgm:presLayoutVars>
          <dgm:chMax val="1"/>
          <dgm:bulletEnabled/>
        </dgm:presLayoutVars>
      </dgm:prSet>
      <dgm:spPr/>
    </dgm:pt>
    <dgm:pt modelId="{F83B43D2-F702-46FF-89C6-B123EB1BEF24}" type="pres">
      <dgm:prSet presAssocID="{A52DDEE7-EE0E-48FD-8A9A-81EA08B6B50C}" presName="descendantText" presStyleLbl="alignNode1" presStyleIdx="5" presStyleCnt="9">
        <dgm:presLayoutVars>
          <dgm:bulletEnabled/>
        </dgm:presLayoutVars>
      </dgm:prSet>
      <dgm:spPr/>
    </dgm:pt>
    <dgm:pt modelId="{81695F5D-9EA0-4260-8F10-2A8E84F39314}" type="pres">
      <dgm:prSet presAssocID="{5C446204-113C-45A6-81F8-10284F4CAED2}" presName="sp" presStyleCnt="0"/>
      <dgm:spPr/>
    </dgm:pt>
    <dgm:pt modelId="{E512686E-832E-4359-9B68-0D4BC370509C}" type="pres">
      <dgm:prSet presAssocID="{806E970E-F98D-45F0-8CCD-687C6B4B969B}" presName="linNode" presStyleCnt="0"/>
      <dgm:spPr/>
    </dgm:pt>
    <dgm:pt modelId="{5A78CBED-E891-4B86-9A41-89A3A57F0FDE}" type="pres">
      <dgm:prSet presAssocID="{806E970E-F98D-45F0-8CCD-687C6B4B969B}" presName="parentText" presStyleLbl="solidFgAcc1" presStyleIdx="6" presStyleCnt="9">
        <dgm:presLayoutVars>
          <dgm:chMax val="1"/>
          <dgm:bulletEnabled/>
        </dgm:presLayoutVars>
      </dgm:prSet>
      <dgm:spPr/>
    </dgm:pt>
    <dgm:pt modelId="{0683CDFC-DFBE-4444-B59C-C887874EA8C2}" type="pres">
      <dgm:prSet presAssocID="{806E970E-F98D-45F0-8CCD-687C6B4B969B}" presName="descendantText" presStyleLbl="alignNode1" presStyleIdx="6" presStyleCnt="9">
        <dgm:presLayoutVars>
          <dgm:bulletEnabled/>
        </dgm:presLayoutVars>
      </dgm:prSet>
      <dgm:spPr/>
    </dgm:pt>
    <dgm:pt modelId="{AA5E1EB1-A35C-4F6D-A085-E77004DB2133}" type="pres">
      <dgm:prSet presAssocID="{398F9812-E576-4D41-BFA5-E0CBEE4B662A}" presName="sp" presStyleCnt="0"/>
      <dgm:spPr/>
    </dgm:pt>
    <dgm:pt modelId="{90CCD785-FF0D-4D15-B1C7-8C89BAED4C7A}" type="pres">
      <dgm:prSet presAssocID="{919B1FE9-CC39-42D3-9AAD-F9837B32BA96}" presName="linNode" presStyleCnt="0"/>
      <dgm:spPr/>
    </dgm:pt>
    <dgm:pt modelId="{9D23B495-BFC2-4CF9-974B-ECC21CFEFB52}" type="pres">
      <dgm:prSet presAssocID="{919B1FE9-CC39-42D3-9AAD-F9837B32BA96}" presName="parentText" presStyleLbl="solidFgAcc1" presStyleIdx="7" presStyleCnt="9">
        <dgm:presLayoutVars>
          <dgm:chMax val="1"/>
          <dgm:bulletEnabled/>
        </dgm:presLayoutVars>
      </dgm:prSet>
      <dgm:spPr/>
    </dgm:pt>
    <dgm:pt modelId="{82411D01-5EB7-41DA-852A-F2B294CFA45E}" type="pres">
      <dgm:prSet presAssocID="{919B1FE9-CC39-42D3-9AAD-F9837B32BA96}" presName="descendantText" presStyleLbl="alignNode1" presStyleIdx="7" presStyleCnt="9">
        <dgm:presLayoutVars>
          <dgm:bulletEnabled/>
        </dgm:presLayoutVars>
      </dgm:prSet>
      <dgm:spPr/>
    </dgm:pt>
    <dgm:pt modelId="{6BDDD36C-0422-4C09-8CCE-43802948B651}" type="pres">
      <dgm:prSet presAssocID="{F31881A6-E583-4D07-BDD1-BB645CC250E6}" presName="sp" presStyleCnt="0"/>
      <dgm:spPr/>
    </dgm:pt>
    <dgm:pt modelId="{EC68BC2B-B774-4672-9742-828ACA919A37}" type="pres">
      <dgm:prSet presAssocID="{EECC191E-C973-40BF-A483-540A3D3E2633}" presName="linNode" presStyleCnt="0"/>
      <dgm:spPr/>
    </dgm:pt>
    <dgm:pt modelId="{78D9274B-08A6-4086-9F37-963CD5F98FB7}" type="pres">
      <dgm:prSet presAssocID="{EECC191E-C973-40BF-A483-540A3D3E2633}" presName="parentText" presStyleLbl="solidFgAcc1" presStyleIdx="8" presStyleCnt="9">
        <dgm:presLayoutVars>
          <dgm:chMax val="1"/>
          <dgm:bulletEnabled/>
        </dgm:presLayoutVars>
      </dgm:prSet>
      <dgm:spPr/>
    </dgm:pt>
    <dgm:pt modelId="{E3542A67-2D2F-4917-8DE8-F0A5F8C1B471}" type="pres">
      <dgm:prSet presAssocID="{EECC191E-C973-40BF-A483-540A3D3E2633}" presName="descendantText" presStyleLbl="alignNode1" presStyleIdx="8" presStyleCnt="9">
        <dgm:presLayoutVars>
          <dgm:bulletEnabled/>
        </dgm:presLayoutVars>
      </dgm:prSet>
      <dgm:spPr/>
    </dgm:pt>
  </dgm:ptLst>
  <dgm:cxnLst>
    <dgm:cxn modelId="{D766CC05-F9D9-48D7-95C6-3A89B63F4D76}" type="presOf" srcId="{EA3BC651-E29F-482B-B41A-53443BA7250C}" destId="{A4B31C8C-7565-4F03-8C92-9473058C2507}" srcOrd="0" destOrd="0" presId="urn:microsoft.com/office/officeart/2016/7/layout/VerticalHollowActionList"/>
    <dgm:cxn modelId="{78F4AB07-C1DE-4D80-A324-4C766AD419EE}" srcId="{919B1FE9-CC39-42D3-9AAD-F9837B32BA96}" destId="{F1849AE6-1A7D-4E8C-B9F2-0153B0AB3C24}" srcOrd="0" destOrd="0" parTransId="{18351C46-C0E8-4F4D-81CA-4A9B1AAB2DA0}" sibTransId="{29C4A1D7-5D8D-47ED-B538-4B042D8728EF}"/>
    <dgm:cxn modelId="{FB987112-0294-4B7D-825C-29581E866C85}" type="presOf" srcId="{D550A169-6F15-4A7E-B6C7-DD3029E7D043}" destId="{E3542A67-2D2F-4917-8DE8-F0A5F8C1B471}" srcOrd="0" destOrd="0" presId="urn:microsoft.com/office/officeart/2016/7/layout/VerticalHollowActionList"/>
    <dgm:cxn modelId="{2833C41C-A67C-4347-B6EE-D5D17CC0EF6D}" type="presOf" srcId="{9708F8B4-E3C9-4867-941E-B388647327AB}" destId="{78783840-58C2-487A-A0E1-337F26BC3FB1}" srcOrd="0" destOrd="0" presId="urn:microsoft.com/office/officeart/2016/7/layout/VerticalHollowActionList"/>
    <dgm:cxn modelId="{5C604B2C-D7F1-4DE1-957E-BA4166ED9BA1}" type="presOf" srcId="{A52DDEE7-EE0E-48FD-8A9A-81EA08B6B50C}" destId="{F544B6D7-00D3-4B82-8973-5B18116DC4F1}" srcOrd="0" destOrd="0" presId="urn:microsoft.com/office/officeart/2016/7/layout/VerticalHollowActionList"/>
    <dgm:cxn modelId="{18DEE631-4093-4978-B285-A58BEDD346FD}" type="presOf" srcId="{F1849AE6-1A7D-4E8C-B9F2-0153B0AB3C24}" destId="{82411D01-5EB7-41DA-852A-F2B294CFA45E}" srcOrd="0" destOrd="0" presId="urn:microsoft.com/office/officeart/2016/7/layout/VerticalHollowActionList"/>
    <dgm:cxn modelId="{4B3B4938-B601-4C8E-83AB-28E1B6483E7B}" srcId="{90B893E1-7E0E-4760-A12B-7CB903707680}" destId="{9708F8B4-E3C9-4867-941E-B388647327AB}" srcOrd="2" destOrd="0" parTransId="{91DE83C2-3F76-42EB-8DE8-52B61409138E}" sibTransId="{39C38A6C-147B-492D-A570-6654D65ABE33}"/>
    <dgm:cxn modelId="{BB9D7B3B-865C-48AA-A498-6B093D21EBD3}" type="presOf" srcId="{919B1FE9-CC39-42D3-9AAD-F9837B32BA96}" destId="{9D23B495-BFC2-4CF9-974B-ECC21CFEFB52}" srcOrd="0" destOrd="0" presId="urn:microsoft.com/office/officeart/2016/7/layout/VerticalHollowActionList"/>
    <dgm:cxn modelId="{F8E61F41-2FF6-404D-AFC2-C7651DDA216A}" type="presOf" srcId="{A7A9A475-AB28-42FC-A81A-112869018700}" destId="{7D4126DD-DB03-4550-A73C-A55ED36D8E80}" srcOrd="0" destOrd="0" presId="urn:microsoft.com/office/officeart/2016/7/layout/VerticalHollowActionList"/>
    <dgm:cxn modelId="{04868341-19C4-4326-B9F4-47E68CF66372}" srcId="{90B893E1-7E0E-4760-A12B-7CB903707680}" destId="{919B1FE9-CC39-42D3-9AAD-F9837B32BA96}" srcOrd="7" destOrd="0" parTransId="{922C0CF0-8D82-436B-BB41-FAE1EA0589E1}" sibTransId="{F31881A6-E583-4D07-BDD1-BB645CC250E6}"/>
    <dgm:cxn modelId="{DDF2604D-E35F-45A2-8BEE-DCEB661E4557}" srcId="{99C664BE-5DCC-4DFE-B75B-4BC27781AAC2}" destId="{53DFF374-F666-4DD3-BB26-965D7DEEBE50}" srcOrd="0" destOrd="0" parTransId="{542623D5-E632-41DA-8F80-1BCC38FC61D7}" sibTransId="{B9CFEC6E-E362-4AEF-BA77-4CD43370C86F}"/>
    <dgm:cxn modelId="{67A23371-491F-4F46-A778-B94DF833E76C}" srcId="{90B893E1-7E0E-4760-A12B-7CB903707680}" destId="{99C664BE-5DCC-4DFE-B75B-4BC27781AAC2}" srcOrd="4" destOrd="0" parTransId="{DF85A347-FD8F-4DB4-A602-0CA164F695E3}" sibTransId="{5C5A4419-F0C3-40AA-9ED6-7A68377F6F05}"/>
    <dgm:cxn modelId="{59BFB373-BAC4-402C-A1A3-061356C174AE}" srcId="{A9F513AA-C997-47E8-9E99-C0B8B2B5C7A6}" destId="{EAF29131-F807-4695-A36F-3C5F476B1589}" srcOrd="0" destOrd="0" parTransId="{F4862D69-1C6F-47B0-8237-E8997173345D}" sibTransId="{7C02198B-27CF-42CE-BA9A-5A5966D300EB}"/>
    <dgm:cxn modelId="{D3686A75-B638-4374-B459-09DD28BC23A2}" type="presOf" srcId="{EECC191E-C973-40BF-A483-540A3D3E2633}" destId="{78D9274B-08A6-4086-9F37-963CD5F98FB7}" srcOrd="0" destOrd="0" presId="urn:microsoft.com/office/officeart/2016/7/layout/VerticalHollowActionList"/>
    <dgm:cxn modelId="{DEB3187A-D9FD-4C40-8A3A-CA9E1CDB3BEB}" srcId="{90B893E1-7E0E-4760-A12B-7CB903707680}" destId="{806E970E-F98D-45F0-8CCD-687C6B4B969B}" srcOrd="6" destOrd="0" parTransId="{EFE9CFCB-7FE8-4264-8162-19A4A97C781A}" sibTransId="{398F9812-E576-4D41-BFA5-E0CBEE4B662A}"/>
    <dgm:cxn modelId="{AF5E845A-CE7E-486D-A972-65C2D07AFC83}" type="presOf" srcId="{73C6C9A5-57EF-48FB-81E4-9563050428AD}" destId="{E5D25417-4F05-4A46-A159-D22C341FD930}" srcOrd="0" destOrd="0" presId="urn:microsoft.com/office/officeart/2016/7/layout/VerticalHollowActionList"/>
    <dgm:cxn modelId="{6358CA8B-6B64-4C6E-BF33-AEFBDC2F14B6}" type="presOf" srcId="{19AB4D52-10AE-4FF8-83F1-02A28569D6A5}" destId="{0683CDFC-DFBE-4444-B59C-C887874EA8C2}" srcOrd="0" destOrd="0" presId="urn:microsoft.com/office/officeart/2016/7/layout/VerticalHollowActionList"/>
    <dgm:cxn modelId="{28CEC88E-5497-4D6C-A664-558A09115976}" type="presOf" srcId="{F19502B0-6A8C-4E02-9611-C606D184F5B3}" destId="{13CA6AA7-37D4-4523-B10A-BDBF7DC8F3DD}" srcOrd="0" destOrd="0" presId="urn:microsoft.com/office/officeart/2016/7/layout/VerticalHollowActionList"/>
    <dgm:cxn modelId="{948025A5-3537-4754-9950-FFAE50895F7A}" type="presOf" srcId="{53DFF374-F666-4DD3-BB26-965D7DEEBE50}" destId="{0E944194-3611-4BDC-9C0C-4FB96B9A1DDF}" srcOrd="0" destOrd="0" presId="urn:microsoft.com/office/officeart/2016/7/layout/VerticalHollowActionList"/>
    <dgm:cxn modelId="{C18C0AA8-EE93-43B5-8C41-728DB47B0EB5}" srcId="{9708F8B4-E3C9-4867-941E-B388647327AB}" destId="{F19502B0-6A8C-4E02-9611-C606D184F5B3}" srcOrd="0" destOrd="0" parTransId="{B7C23317-D6CB-4EA5-85B9-E328B3E9BF8B}" sibTransId="{4D524D0A-4C32-47D5-9A64-F38D663A92A3}"/>
    <dgm:cxn modelId="{525B91A8-08E4-4D1C-9AC4-8DAD0F9AA6C4}" type="presOf" srcId="{90B893E1-7E0E-4760-A12B-7CB903707680}" destId="{CBA2CAD6-C590-4907-95A1-9181340262AB}" srcOrd="0" destOrd="0" presId="urn:microsoft.com/office/officeart/2016/7/layout/VerticalHollowActionList"/>
    <dgm:cxn modelId="{4F6123AA-5B5F-440E-8254-C06830353C20}" srcId="{EECC191E-C973-40BF-A483-540A3D3E2633}" destId="{D550A169-6F15-4A7E-B6C7-DD3029E7D043}" srcOrd="0" destOrd="0" parTransId="{A30825FA-65ED-434B-B760-126474A970B4}" sibTransId="{FA3D18C7-F811-40CB-B534-ED2D2F449AD3}"/>
    <dgm:cxn modelId="{EB8306B0-7F54-4E04-9115-F723A1764D78}" type="presOf" srcId="{CD04E4D4-CE6C-4531-B9F0-53F0E46A89DD}" destId="{F83B43D2-F702-46FF-89C6-B123EB1BEF24}" srcOrd="0" destOrd="0" presId="urn:microsoft.com/office/officeart/2016/7/layout/VerticalHollowActionList"/>
    <dgm:cxn modelId="{B1F1B3B0-D279-4A10-BE8C-06F39C3DAD93}" srcId="{A7A9A475-AB28-42FC-A81A-112869018700}" destId="{EA3BC651-E29F-482B-B41A-53443BA7250C}" srcOrd="0" destOrd="0" parTransId="{AE7B77D7-1613-4A91-9909-A6337B79374A}" sibTransId="{60B757B5-6B90-470E-88E3-9D72CBC21F04}"/>
    <dgm:cxn modelId="{499A8CB2-83B7-41FD-9892-28EDADA6435E}" type="presOf" srcId="{A9F513AA-C997-47E8-9E99-C0B8B2B5C7A6}" destId="{34EF8436-9574-49EF-9833-7712B3925362}" srcOrd="0" destOrd="0" presId="urn:microsoft.com/office/officeart/2016/7/layout/VerticalHollowActionList"/>
    <dgm:cxn modelId="{6ABC1CB3-896E-4442-B9A3-3425A4574A5E}" type="presOf" srcId="{EAF29131-F807-4695-A36F-3C5F476B1589}" destId="{4DDFCD67-7D33-4D49-8E75-F5CC10CCE9E3}" srcOrd="0" destOrd="0" presId="urn:microsoft.com/office/officeart/2016/7/layout/VerticalHollowActionList"/>
    <dgm:cxn modelId="{D40F06B4-362A-4CA3-9F2D-D6DB3FE09919}" srcId="{90B893E1-7E0E-4760-A12B-7CB903707680}" destId="{A9F513AA-C997-47E8-9E99-C0B8B2B5C7A6}" srcOrd="1" destOrd="0" parTransId="{C3C864A4-A5BC-4CE4-8EE8-0CA752237108}" sibTransId="{3D3B1CFB-1E8C-45D3-9187-EC314F5BD1EB}"/>
    <dgm:cxn modelId="{00FCEDBA-792E-4E73-A31F-8BF9F641D6A3}" srcId="{90B893E1-7E0E-4760-A12B-7CB903707680}" destId="{A7A9A475-AB28-42FC-A81A-112869018700}" srcOrd="0" destOrd="0" parTransId="{1622AD63-DF9E-4307-8834-E3F8EFD9E19D}" sibTransId="{3F982289-6A44-421A-8A5A-99E0D814BF44}"/>
    <dgm:cxn modelId="{7B5DC0C3-26FB-4C06-86F4-146943C06937}" srcId="{90B893E1-7E0E-4760-A12B-7CB903707680}" destId="{73C6C9A5-57EF-48FB-81E4-9563050428AD}" srcOrd="3" destOrd="0" parTransId="{0CECD76F-7678-481F-80CE-C3B385AF1942}" sibTransId="{573BCA0A-0294-4E6B-8AD4-EB5DF2EA0DF3}"/>
    <dgm:cxn modelId="{BCE434C4-9BAA-4306-AF40-9451B0AA2FD6}" type="presOf" srcId="{99C664BE-5DCC-4DFE-B75B-4BC27781AAC2}" destId="{365E4346-7664-4D00-A221-13D83FF4D017}" srcOrd="0" destOrd="0" presId="urn:microsoft.com/office/officeart/2016/7/layout/VerticalHollowActionList"/>
    <dgm:cxn modelId="{BDE690C4-13F0-478B-BEB5-5175379D4276}" srcId="{806E970E-F98D-45F0-8CCD-687C6B4B969B}" destId="{19AB4D52-10AE-4FF8-83F1-02A28569D6A5}" srcOrd="0" destOrd="0" parTransId="{F4529822-8F02-42E9-93FC-76C51639068C}" sibTransId="{43DBC2A3-411E-4E24-B0A7-A5A1F54AF662}"/>
    <dgm:cxn modelId="{42FF30C6-0980-4D02-9E67-FDE823DC5243}" srcId="{A52DDEE7-EE0E-48FD-8A9A-81EA08B6B50C}" destId="{CD04E4D4-CE6C-4531-B9F0-53F0E46A89DD}" srcOrd="0" destOrd="0" parTransId="{D6B74318-C884-4D3B-A94E-24BE00288BD4}" sibTransId="{60F33BDF-6DB5-44AF-B505-D62F1A15277B}"/>
    <dgm:cxn modelId="{8EFD37CD-6454-4EEF-8935-5B8C87AFEBA9}" srcId="{90B893E1-7E0E-4760-A12B-7CB903707680}" destId="{EECC191E-C973-40BF-A483-540A3D3E2633}" srcOrd="8" destOrd="0" parTransId="{FE7C9F57-EDA3-4C81-B937-970F103F72A1}" sibTransId="{E1EA8790-E36D-41FD-B4FD-98BA081D2113}"/>
    <dgm:cxn modelId="{F4EC1CD6-8570-422C-8038-36066199AB6E}" srcId="{73C6C9A5-57EF-48FB-81E4-9563050428AD}" destId="{FED429DE-2CCA-4B63-A342-BEBFDCAECEE9}" srcOrd="0" destOrd="0" parTransId="{059F633E-0426-4651-96DF-4C8BC675C18A}" sibTransId="{A8808606-8EEC-4E74-9E0E-B8AF0BADEF75}"/>
    <dgm:cxn modelId="{EA48F8DD-DC4F-429A-AAB9-1F6033FBCCD0}" srcId="{90B893E1-7E0E-4760-A12B-7CB903707680}" destId="{A52DDEE7-EE0E-48FD-8A9A-81EA08B6B50C}" srcOrd="5" destOrd="0" parTransId="{F472184A-23A6-4081-B135-80BB6C0E8637}" sibTransId="{5C446204-113C-45A6-81F8-10284F4CAED2}"/>
    <dgm:cxn modelId="{073B32E9-E60F-4EFA-8435-F9A60E307DF6}" type="presOf" srcId="{FED429DE-2CCA-4B63-A342-BEBFDCAECEE9}" destId="{0E439C93-087E-4129-9C8E-F00DDC2B477A}" srcOrd="0" destOrd="0" presId="urn:microsoft.com/office/officeart/2016/7/layout/VerticalHollowActionList"/>
    <dgm:cxn modelId="{7C3432EE-1050-49E4-ACD9-3950AB16DCFC}" type="presOf" srcId="{806E970E-F98D-45F0-8CCD-687C6B4B969B}" destId="{5A78CBED-E891-4B86-9A41-89A3A57F0FDE}" srcOrd="0" destOrd="0" presId="urn:microsoft.com/office/officeart/2016/7/layout/VerticalHollowActionList"/>
    <dgm:cxn modelId="{E52D8ACD-E620-4D5C-8D7C-69626C37D57F}" type="presParOf" srcId="{CBA2CAD6-C590-4907-95A1-9181340262AB}" destId="{239FEB46-3FF0-404C-A4D6-1A6A02880B37}" srcOrd="0" destOrd="0" presId="urn:microsoft.com/office/officeart/2016/7/layout/VerticalHollowActionList"/>
    <dgm:cxn modelId="{5A519019-6ECF-4D8B-B2FE-7766A8A72364}" type="presParOf" srcId="{239FEB46-3FF0-404C-A4D6-1A6A02880B37}" destId="{7D4126DD-DB03-4550-A73C-A55ED36D8E80}" srcOrd="0" destOrd="0" presId="urn:microsoft.com/office/officeart/2016/7/layout/VerticalHollowActionList"/>
    <dgm:cxn modelId="{690D5DAA-1418-4799-B4C1-CBF5E25D9E28}" type="presParOf" srcId="{239FEB46-3FF0-404C-A4D6-1A6A02880B37}" destId="{A4B31C8C-7565-4F03-8C92-9473058C2507}" srcOrd="1" destOrd="0" presId="urn:microsoft.com/office/officeart/2016/7/layout/VerticalHollowActionList"/>
    <dgm:cxn modelId="{6A4A73A2-0C98-465E-8816-D4AED25513A4}" type="presParOf" srcId="{CBA2CAD6-C590-4907-95A1-9181340262AB}" destId="{097B1139-CB2F-4050-A230-8AD0717D44AE}" srcOrd="1" destOrd="0" presId="urn:microsoft.com/office/officeart/2016/7/layout/VerticalHollowActionList"/>
    <dgm:cxn modelId="{3B4E2E2C-6942-4704-A870-49C42A23BF77}" type="presParOf" srcId="{CBA2CAD6-C590-4907-95A1-9181340262AB}" destId="{9E5EE9A4-C96E-4D3B-AE06-2CB43AC70858}" srcOrd="2" destOrd="0" presId="urn:microsoft.com/office/officeart/2016/7/layout/VerticalHollowActionList"/>
    <dgm:cxn modelId="{23413BFB-477D-46F6-868E-0907D13E82C6}" type="presParOf" srcId="{9E5EE9A4-C96E-4D3B-AE06-2CB43AC70858}" destId="{34EF8436-9574-49EF-9833-7712B3925362}" srcOrd="0" destOrd="0" presId="urn:microsoft.com/office/officeart/2016/7/layout/VerticalHollowActionList"/>
    <dgm:cxn modelId="{D6D753DC-7F4A-46C5-AECD-0841D3D0728C}" type="presParOf" srcId="{9E5EE9A4-C96E-4D3B-AE06-2CB43AC70858}" destId="{4DDFCD67-7D33-4D49-8E75-F5CC10CCE9E3}" srcOrd="1" destOrd="0" presId="urn:microsoft.com/office/officeart/2016/7/layout/VerticalHollowActionList"/>
    <dgm:cxn modelId="{C4942828-E906-4BE3-B7EA-882EB4B23308}" type="presParOf" srcId="{CBA2CAD6-C590-4907-95A1-9181340262AB}" destId="{4EFF7DCA-3CD2-479D-8662-D98618B3DE4A}" srcOrd="3" destOrd="0" presId="urn:microsoft.com/office/officeart/2016/7/layout/VerticalHollowActionList"/>
    <dgm:cxn modelId="{172D1B37-3A8B-4C87-BC1A-2E35AA72AE41}" type="presParOf" srcId="{CBA2CAD6-C590-4907-95A1-9181340262AB}" destId="{A8935D77-34DA-4FD5-B173-A90AFB748798}" srcOrd="4" destOrd="0" presId="urn:microsoft.com/office/officeart/2016/7/layout/VerticalHollowActionList"/>
    <dgm:cxn modelId="{47971DE7-FB1B-4275-B53F-04755F372555}" type="presParOf" srcId="{A8935D77-34DA-4FD5-B173-A90AFB748798}" destId="{78783840-58C2-487A-A0E1-337F26BC3FB1}" srcOrd="0" destOrd="0" presId="urn:microsoft.com/office/officeart/2016/7/layout/VerticalHollowActionList"/>
    <dgm:cxn modelId="{DBC81396-D02F-44E6-948D-2D9C31CEE183}" type="presParOf" srcId="{A8935D77-34DA-4FD5-B173-A90AFB748798}" destId="{13CA6AA7-37D4-4523-B10A-BDBF7DC8F3DD}" srcOrd="1" destOrd="0" presId="urn:microsoft.com/office/officeart/2016/7/layout/VerticalHollowActionList"/>
    <dgm:cxn modelId="{CEB1157F-9E0C-460C-9D6E-8E1BC58D3A52}" type="presParOf" srcId="{CBA2CAD6-C590-4907-95A1-9181340262AB}" destId="{238BD4C1-8808-4028-95CE-D851A30B96E9}" srcOrd="5" destOrd="0" presId="urn:microsoft.com/office/officeart/2016/7/layout/VerticalHollowActionList"/>
    <dgm:cxn modelId="{510CDB46-86A0-4C1D-878F-730343B1ED07}" type="presParOf" srcId="{CBA2CAD6-C590-4907-95A1-9181340262AB}" destId="{23745926-0C53-4DCC-B12D-1F4F9D9C9767}" srcOrd="6" destOrd="0" presId="urn:microsoft.com/office/officeart/2016/7/layout/VerticalHollowActionList"/>
    <dgm:cxn modelId="{D94283C6-3AA6-4DF3-9086-5CACE7F837FD}" type="presParOf" srcId="{23745926-0C53-4DCC-B12D-1F4F9D9C9767}" destId="{E5D25417-4F05-4A46-A159-D22C341FD930}" srcOrd="0" destOrd="0" presId="urn:microsoft.com/office/officeart/2016/7/layout/VerticalHollowActionList"/>
    <dgm:cxn modelId="{91C1A517-80DF-4F10-A46B-EACBDA9F96FA}" type="presParOf" srcId="{23745926-0C53-4DCC-B12D-1F4F9D9C9767}" destId="{0E439C93-087E-4129-9C8E-F00DDC2B477A}" srcOrd="1" destOrd="0" presId="urn:microsoft.com/office/officeart/2016/7/layout/VerticalHollowActionList"/>
    <dgm:cxn modelId="{B317A462-43C4-45F5-B743-C3B60400CBC4}" type="presParOf" srcId="{CBA2CAD6-C590-4907-95A1-9181340262AB}" destId="{374C798F-17CB-42D9-B165-2680240F1BAE}" srcOrd="7" destOrd="0" presId="urn:microsoft.com/office/officeart/2016/7/layout/VerticalHollowActionList"/>
    <dgm:cxn modelId="{A64A78C9-764D-46FC-B1BE-D6ABEFBFC60E}" type="presParOf" srcId="{CBA2CAD6-C590-4907-95A1-9181340262AB}" destId="{0E58F7F6-7836-4AC2-AA9B-800DB5F4212A}" srcOrd="8" destOrd="0" presId="urn:microsoft.com/office/officeart/2016/7/layout/VerticalHollowActionList"/>
    <dgm:cxn modelId="{30907444-DFFC-4FC7-B9CC-0BF2542697B7}" type="presParOf" srcId="{0E58F7F6-7836-4AC2-AA9B-800DB5F4212A}" destId="{365E4346-7664-4D00-A221-13D83FF4D017}" srcOrd="0" destOrd="0" presId="urn:microsoft.com/office/officeart/2016/7/layout/VerticalHollowActionList"/>
    <dgm:cxn modelId="{0B7F9A0F-80BA-42DB-A001-C441B6B37BE1}" type="presParOf" srcId="{0E58F7F6-7836-4AC2-AA9B-800DB5F4212A}" destId="{0E944194-3611-4BDC-9C0C-4FB96B9A1DDF}" srcOrd="1" destOrd="0" presId="urn:microsoft.com/office/officeart/2016/7/layout/VerticalHollowActionList"/>
    <dgm:cxn modelId="{2CDD73AE-DBDE-4976-81AD-C8E1E85471DB}" type="presParOf" srcId="{CBA2CAD6-C590-4907-95A1-9181340262AB}" destId="{1B0D7823-CFF3-4CDE-8D4D-38AE017F6D65}" srcOrd="9" destOrd="0" presId="urn:microsoft.com/office/officeart/2016/7/layout/VerticalHollowActionList"/>
    <dgm:cxn modelId="{C5EE6B78-F25D-4D25-92F4-6DDE09A17A39}" type="presParOf" srcId="{CBA2CAD6-C590-4907-95A1-9181340262AB}" destId="{5B275048-D99C-446D-8A03-E1F98A803B2F}" srcOrd="10" destOrd="0" presId="urn:microsoft.com/office/officeart/2016/7/layout/VerticalHollowActionList"/>
    <dgm:cxn modelId="{B8B0E022-F20D-40BB-9027-EC3B9826F669}" type="presParOf" srcId="{5B275048-D99C-446D-8A03-E1F98A803B2F}" destId="{F544B6D7-00D3-4B82-8973-5B18116DC4F1}" srcOrd="0" destOrd="0" presId="urn:microsoft.com/office/officeart/2016/7/layout/VerticalHollowActionList"/>
    <dgm:cxn modelId="{FEB3A773-363A-4CD9-9621-4DCB3CF74099}" type="presParOf" srcId="{5B275048-D99C-446D-8A03-E1F98A803B2F}" destId="{F83B43D2-F702-46FF-89C6-B123EB1BEF24}" srcOrd="1" destOrd="0" presId="urn:microsoft.com/office/officeart/2016/7/layout/VerticalHollowActionList"/>
    <dgm:cxn modelId="{561DEAC3-7478-4AAB-9F99-DAA27597C006}" type="presParOf" srcId="{CBA2CAD6-C590-4907-95A1-9181340262AB}" destId="{81695F5D-9EA0-4260-8F10-2A8E84F39314}" srcOrd="11" destOrd="0" presId="urn:microsoft.com/office/officeart/2016/7/layout/VerticalHollowActionList"/>
    <dgm:cxn modelId="{CDEA52ED-6692-4E0C-9668-3A2CC2B26408}" type="presParOf" srcId="{CBA2CAD6-C590-4907-95A1-9181340262AB}" destId="{E512686E-832E-4359-9B68-0D4BC370509C}" srcOrd="12" destOrd="0" presId="urn:microsoft.com/office/officeart/2016/7/layout/VerticalHollowActionList"/>
    <dgm:cxn modelId="{08DCFE38-8E19-4F7B-9F0F-7B565CB21B3B}" type="presParOf" srcId="{E512686E-832E-4359-9B68-0D4BC370509C}" destId="{5A78CBED-E891-4B86-9A41-89A3A57F0FDE}" srcOrd="0" destOrd="0" presId="urn:microsoft.com/office/officeart/2016/7/layout/VerticalHollowActionList"/>
    <dgm:cxn modelId="{DBCBEDB3-E410-4247-A192-1ED0E1A27E29}" type="presParOf" srcId="{E512686E-832E-4359-9B68-0D4BC370509C}" destId="{0683CDFC-DFBE-4444-B59C-C887874EA8C2}" srcOrd="1" destOrd="0" presId="urn:microsoft.com/office/officeart/2016/7/layout/VerticalHollowActionList"/>
    <dgm:cxn modelId="{C8FA6989-AF9E-4B24-96E1-0569FF0C531A}" type="presParOf" srcId="{CBA2CAD6-C590-4907-95A1-9181340262AB}" destId="{AA5E1EB1-A35C-4F6D-A085-E77004DB2133}" srcOrd="13" destOrd="0" presId="urn:microsoft.com/office/officeart/2016/7/layout/VerticalHollowActionList"/>
    <dgm:cxn modelId="{12E7D059-193B-4415-9D3F-C558A97E1A03}" type="presParOf" srcId="{CBA2CAD6-C590-4907-95A1-9181340262AB}" destId="{90CCD785-FF0D-4D15-B1C7-8C89BAED4C7A}" srcOrd="14" destOrd="0" presId="urn:microsoft.com/office/officeart/2016/7/layout/VerticalHollowActionList"/>
    <dgm:cxn modelId="{4BBE52A7-C57E-4CDC-B994-31B094619041}" type="presParOf" srcId="{90CCD785-FF0D-4D15-B1C7-8C89BAED4C7A}" destId="{9D23B495-BFC2-4CF9-974B-ECC21CFEFB52}" srcOrd="0" destOrd="0" presId="urn:microsoft.com/office/officeart/2016/7/layout/VerticalHollowActionList"/>
    <dgm:cxn modelId="{835FF4E4-47B6-460A-9FC0-4F2CF0E141ED}" type="presParOf" srcId="{90CCD785-FF0D-4D15-B1C7-8C89BAED4C7A}" destId="{82411D01-5EB7-41DA-852A-F2B294CFA45E}" srcOrd="1" destOrd="0" presId="urn:microsoft.com/office/officeart/2016/7/layout/VerticalHollowActionList"/>
    <dgm:cxn modelId="{6775F34B-13EB-4F48-BAA5-7C369A34BEC9}" type="presParOf" srcId="{CBA2CAD6-C590-4907-95A1-9181340262AB}" destId="{6BDDD36C-0422-4C09-8CCE-43802948B651}" srcOrd="15" destOrd="0" presId="urn:microsoft.com/office/officeart/2016/7/layout/VerticalHollowActionList"/>
    <dgm:cxn modelId="{B3F759AC-01D6-4479-AECA-BC222F89A76C}" type="presParOf" srcId="{CBA2CAD6-C590-4907-95A1-9181340262AB}" destId="{EC68BC2B-B774-4672-9742-828ACA919A37}" srcOrd="16" destOrd="0" presId="urn:microsoft.com/office/officeart/2016/7/layout/VerticalHollowActionList"/>
    <dgm:cxn modelId="{1255A0D6-1D93-4148-93EC-A826D9D1CDE5}" type="presParOf" srcId="{EC68BC2B-B774-4672-9742-828ACA919A37}" destId="{78D9274B-08A6-4086-9F37-963CD5F98FB7}" srcOrd="0" destOrd="0" presId="urn:microsoft.com/office/officeart/2016/7/layout/VerticalHollowActionList"/>
    <dgm:cxn modelId="{340B2363-DEDE-485E-BF46-43B54AB5CF1E}" type="presParOf" srcId="{EC68BC2B-B774-4672-9742-828ACA919A37}" destId="{E3542A67-2D2F-4917-8DE8-F0A5F8C1B47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2D7AC1-354A-4B36-A170-9871B089B86D}"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3AA69A19-471C-4167-B4AE-03BDBA3E30CB}">
      <dgm:prSet/>
      <dgm:spPr/>
      <dgm:t>
        <a:bodyPr/>
        <a:lstStyle/>
        <a:p>
          <a:r>
            <a:rPr lang="en-US" dirty="0"/>
            <a:t>Ask yourself, how can I support more ‘connection’ time with the children?</a:t>
          </a:r>
        </a:p>
      </dgm:t>
    </dgm:pt>
    <dgm:pt modelId="{AFB4B32A-F9D3-4B46-B6BF-EB80E2E2903F}" type="parTrans" cxnId="{B8901E2B-8AE9-452D-8DD4-4793B48B1185}">
      <dgm:prSet/>
      <dgm:spPr/>
      <dgm:t>
        <a:bodyPr/>
        <a:lstStyle/>
        <a:p>
          <a:endParaRPr lang="en-US"/>
        </a:p>
      </dgm:t>
    </dgm:pt>
    <dgm:pt modelId="{B1D7830B-6931-4495-B338-5BC99BC09F85}" type="sibTrans" cxnId="{B8901E2B-8AE9-452D-8DD4-4793B48B1185}">
      <dgm:prSet/>
      <dgm:spPr/>
      <dgm:t>
        <a:bodyPr/>
        <a:lstStyle/>
        <a:p>
          <a:endParaRPr lang="en-US"/>
        </a:p>
      </dgm:t>
    </dgm:pt>
    <dgm:pt modelId="{69D9E3EA-2956-41D3-998F-6775E07F228A}">
      <dgm:prSet/>
      <dgm:spPr/>
      <dgm:t>
        <a:bodyPr/>
        <a:lstStyle/>
        <a:p>
          <a:r>
            <a:rPr lang="en-US"/>
            <a:t>(C:D:C ratio-  Correction, Direction and Connection)</a:t>
          </a:r>
        </a:p>
      </dgm:t>
    </dgm:pt>
    <dgm:pt modelId="{08A89F2C-DDD9-43D8-82D4-D1374839C8DD}" type="parTrans" cxnId="{C0AAC72C-8422-4872-BF3B-3C7435F291A8}">
      <dgm:prSet/>
      <dgm:spPr/>
      <dgm:t>
        <a:bodyPr/>
        <a:lstStyle/>
        <a:p>
          <a:endParaRPr lang="en-US"/>
        </a:p>
      </dgm:t>
    </dgm:pt>
    <dgm:pt modelId="{AD782C27-C3F2-4D1F-A338-CB00D0519638}" type="sibTrans" cxnId="{C0AAC72C-8422-4872-BF3B-3C7435F291A8}">
      <dgm:prSet/>
      <dgm:spPr/>
      <dgm:t>
        <a:bodyPr/>
        <a:lstStyle/>
        <a:p>
          <a:endParaRPr lang="en-US"/>
        </a:p>
      </dgm:t>
    </dgm:pt>
    <dgm:pt modelId="{A183422E-98AC-485F-B602-347629E0B881}">
      <dgm:prSet/>
      <dgm:spPr/>
      <dgm:t>
        <a:bodyPr/>
        <a:lstStyle/>
        <a:p>
          <a:r>
            <a:rPr lang="en-US"/>
            <a:t>Take advantage of the resources in our community listed on the final slide.</a:t>
          </a:r>
        </a:p>
      </dgm:t>
    </dgm:pt>
    <dgm:pt modelId="{EBBA3FFF-43D8-42B6-A971-5C86315ED36C}" type="parTrans" cxnId="{A7D00C65-3BCC-4FA3-BEB3-0C411A51DE5D}">
      <dgm:prSet/>
      <dgm:spPr/>
      <dgm:t>
        <a:bodyPr/>
        <a:lstStyle/>
        <a:p>
          <a:endParaRPr lang="en-US"/>
        </a:p>
      </dgm:t>
    </dgm:pt>
    <dgm:pt modelId="{40BB3849-41CA-401C-A1A9-378816DC1F93}" type="sibTrans" cxnId="{A7D00C65-3BCC-4FA3-BEB3-0C411A51DE5D}">
      <dgm:prSet/>
      <dgm:spPr/>
      <dgm:t>
        <a:bodyPr/>
        <a:lstStyle/>
        <a:p>
          <a:endParaRPr lang="en-US"/>
        </a:p>
      </dgm:t>
    </dgm:pt>
    <dgm:pt modelId="{4A4E52AF-A56E-44F1-A848-08B2544781A7}">
      <dgm:prSet/>
      <dgm:spPr/>
      <dgm:t>
        <a:bodyPr/>
        <a:lstStyle/>
        <a:p>
          <a:r>
            <a:rPr lang="en-US"/>
            <a:t>How can I take time for ‘me’ to help my own self-regulation and well-being?</a:t>
          </a:r>
        </a:p>
      </dgm:t>
    </dgm:pt>
    <dgm:pt modelId="{28338FDB-0C23-40CC-9EB6-C1815C4860ED}" type="parTrans" cxnId="{D7B768CD-024F-4747-9BB8-DCE5E1E008DB}">
      <dgm:prSet/>
      <dgm:spPr/>
      <dgm:t>
        <a:bodyPr/>
        <a:lstStyle/>
        <a:p>
          <a:endParaRPr lang="en-US"/>
        </a:p>
      </dgm:t>
    </dgm:pt>
    <dgm:pt modelId="{EC4E069C-C202-412C-B8E4-2D7CE3B4D573}" type="sibTrans" cxnId="{D7B768CD-024F-4747-9BB8-DCE5E1E008DB}">
      <dgm:prSet/>
      <dgm:spPr/>
      <dgm:t>
        <a:bodyPr/>
        <a:lstStyle/>
        <a:p>
          <a:endParaRPr lang="en-US"/>
        </a:p>
      </dgm:t>
    </dgm:pt>
    <dgm:pt modelId="{C29877FE-16CA-426A-902F-F7031D6D2361}">
      <dgm:prSet/>
      <dgm:spPr/>
      <dgm:t>
        <a:bodyPr/>
        <a:lstStyle/>
        <a:p>
          <a:r>
            <a:rPr lang="en-US"/>
            <a:t>You cannot help a child to regulate if you are not regulated yourself.</a:t>
          </a:r>
        </a:p>
      </dgm:t>
    </dgm:pt>
    <dgm:pt modelId="{4999E149-730E-4E6B-8E96-399C13789791}" type="parTrans" cxnId="{48A9A076-BB72-44BB-B77F-A12E679E96F1}">
      <dgm:prSet/>
      <dgm:spPr/>
      <dgm:t>
        <a:bodyPr/>
        <a:lstStyle/>
        <a:p>
          <a:endParaRPr lang="en-US"/>
        </a:p>
      </dgm:t>
    </dgm:pt>
    <dgm:pt modelId="{0D1CF286-AD96-42EF-8871-8C7492F9B1A3}" type="sibTrans" cxnId="{48A9A076-BB72-44BB-B77F-A12E679E96F1}">
      <dgm:prSet/>
      <dgm:spPr/>
      <dgm:t>
        <a:bodyPr/>
        <a:lstStyle/>
        <a:p>
          <a:endParaRPr lang="en-US"/>
        </a:p>
      </dgm:t>
    </dgm:pt>
    <dgm:pt modelId="{3756C7A2-1A74-4695-96B5-242643A1B790}" type="pres">
      <dgm:prSet presAssocID="{8F2D7AC1-354A-4B36-A170-9871B089B86D}" presName="matrix" presStyleCnt="0">
        <dgm:presLayoutVars>
          <dgm:chMax val="1"/>
          <dgm:dir/>
          <dgm:resizeHandles val="exact"/>
        </dgm:presLayoutVars>
      </dgm:prSet>
      <dgm:spPr/>
    </dgm:pt>
    <dgm:pt modelId="{63D6B48C-E91F-4549-AB88-29A5EA53659F}" type="pres">
      <dgm:prSet presAssocID="{8F2D7AC1-354A-4B36-A170-9871B089B86D}" presName="diamond" presStyleLbl="bgShp" presStyleIdx="0" presStyleCnt="1"/>
      <dgm:spPr/>
    </dgm:pt>
    <dgm:pt modelId="{C6C59EEE-0D8C-4F44-8945-D95E092FBD6B}" type="pres">
      <dgm:prSet presAssocID="{8F2D7AC1-354A-4B36-A170-9871B089B86D}" presName="quad1" presStyleLbl="node1" presStyleIdx="0" presStyleCnt="4">
        <dgm:presLayoutVars>
          <dgm:chMax val="0"/>
          <dgm:chPref val="0"/>
          <dgm:bulletEnabled val="1"/>
        </dgm:presLayoutVars>
      </dgm:prSet>
      <dgm:spPr/>
    </dgm:pt>
    <dgm:pt modelId="{4270C8B3-4E8F-405D-A718-71D2110127FB}" type="pres">
      <dgm:prSet presAssocID="{8F2D7AC1-354A-4B36-A170-9871B089B86D}" presName="quad2" presStyleLbl="node1" presStyleIdx="1" presStyleCnt="4">
        <dgm:presLayoutVars>
          <dgm:chMax val="0"/>
          <dgm:chPref val="0"/>
          <dgm:bulletEnabled val="1"/>
        </dgm:presLayoutVars>
      </dgm:prSet>
      <dgm:spPr/>
    </dgm:pt>
    <dgm:pt modelId="{736D7F8F-D645-47EF-BAF2-27FED64C8D51}" type="pres">
      <dgm:prSet presAssocID="{8F2D7AC1-354A-4B36-A170-9871B089B86D}" presName="quad3" presStyleLbl="node1" presStyleIdx="2" presStyleCnt="4">
        <dgm:presLayoutVars>
          <dgm:chMax val="0"/>
          <dgm:chPref val="0"/>
          <dgm:bulletEnabled val="1"/>
        </dgm:presLayoutVars>
      </dgm:prSet>
      <dgm:spPr/>
    </dgm:pt>
    <dgm:pt modelId="{73E7E6D0-5901-4CAB-A057-EE0D4B645408}" type="pres">
      <dgm:prSet presAssocID="{8F2D7AC1-354A-4B36-A170-9871B089B86D}" presName="quad4" presStyleLbl="node1" presStyleIdx="3" presStyleCnt="4">
        <dgm:presLayoutVars>
          <dgm:chMax val="0"/>
          <dgm:chPref val="0"/>
          <dgm:bulletEnabled val="1"/>
        </dgm:presLayoutVars>
      </dgm:prSet>
      <dgm:spPr/>
    </dgm:pt>
  </dgm:ptLst>
  <dgm:cxnLst>
    <dgm:cxn modelId="{B8901E2B-8AE9-452D-8DD4-4793B48B1185}" srcId="{8F2D7AC1-354A-4B36-A170-9871B089B86D}" destId="{3AA69A19-471C-4167-B4AE-03BDBA3E30CB}" srcOrd="0" destOrd="0" parTransId="{AFB4B32A-F9D3-4B46-B6BF-EB80E2E2903F}" sibTransId="{B1D7830B-6931-4495-B338-5BC99BC09F85}"/>
    <dgm:cxn modelId="{C0AAC72C-8422-4872-BF3B-3C7435F291A8}" srcId="{3AA69A19-471C-4167-B4AE-03BDBA3E30CB}" destId="{69D9E3EA-2956-41D3-998F-6775E07F228A}" srcOrd="0" destOrd="0" parTransId="{08A89F2C-DDD9-43D8-82D4-D1374839C8DD}" sibTransId="{AD782C27-C3F2-4D1F-A338-CB00D0519638}"/>
    <dgm:cxn modelId="{D1AB385E-22A7-4F57-B279-032C09ABE56F}" type="presOf" srcId="{3AA69A19-471C-4167-B4AE-03BDBA3E30CB}" destId="{C6C59EEE-0D8C-4F44-8945-D95E092FBD6B}" srcOrd="0" destOrd="0" presId="urn:microsoft.com/office/officeart/2005/8/layout/matrix3"/>
    <dgm:cxn modelId="{A7D00C65-3BCC-4FA3-BEB3-0C411A51DE5D}" srcId="{8F2D7AC1-354A-4B36-A170-9871B089B86D}" destId="{A183422E-98AC-485F-B602-347629E0B881}" srcOrd="1" destOrd="0" parTransId="{EBBA3FFF-43D8-42B6-A971-5C86315ED36C}" sibTransId="{40BB3849-41CA-401C-A1A9-378816DC1F93}"/>
    <dgm:cxn modelId="{48A9A076-BB72-44BB-B77F-A12E679E96F1}" srcId="{8F2D7AC1-354A-4B36-A170-9871B089B86D}" destId="{C29877FE-16CA-426A-902F-F7031D6D2361}" srcOrd="3" destOrd="0" parTransId="{4999E149-730E-4E6B-8E96-399C13789791}" sibTransId="{0D1CF286-AD96-42EF-8871-8C7492F9B1A3}"/>
    <dgm:cxn modelId="{6D707184-5E72-4005-8296-F40851D5E390}" type="presOf" srcId="{A183422E-98AC-485F-B602-347629E0B881}" destId="{4270C8B3-4E8F-405D-A718-71D2110127FB}" srcOrd="0" destOrd="0" presId="urn:microsoft.com/office/officeart/2005/8/layout/matrix3"/>
    <dgm:cxn modelId="{0B041E96-31F7-4C06-A132-262BA5B12822}" type="presOf" srcId="{8F2D7AC1-354A-4B36-A170-9871B089B86D}" destId="{3756C7A2-1A74-4695-96B5-242643A1B790}" srcOrd="0" destOrd="0" presId="urn:microsoft.com/office/officeart/2005/8/layout/matrix3"/>
    <dgm:cxn modelId="{F2B21AB0-45AD-41C1-A29F-C71074F467B1}" type="presOf" srcId="{69D9E3EA-2956-41D3-998F-6775E07F228A}" destId="{C6C59EEE-0D8C-4F44-8945-D95E092FBD6B}" srcOrd="0" destOrd="1" presId="urn:microsoft.com/office/officeart/2005/8/layout/matrix3"/>
    <dgm:cxn modelId="{2EE6BEB0-3EC5-4E0C-9334-6843A747F938}" type="presOf" srcId="{C29877FE-16CA-426A-902F-F7031D6D2361}" destId="{73E7E6D0-5901-4CAB-A057-EE0D4B645408}" srcOrd="0" destOrd="0" presId="urn:microsoft.com/office/officeart/2005/8/layout/matrix3"/>
    <dgm:cxn modelId="{D7B768CD-024F-4747-9BB8-DCE5E1E008DB}" srcId="{8F2D7AC1-354A-4B36-A170-9871B089B86D}" destId="{4A4E52AF-A56E-44F1-A848-08B2544781A7}" srcOrd="2" destOrd="0" parTransId="{28338FDB-0C23-40CC-9EB6-C1815C4860ED}" sibTransId="{EC4E069C-C202-412C-B8E4-2D7CE3B4D573}"/>
    <dgm:cxn modelId="{021439EE-BFBF-4BCB-A0BC-829773DD299F}" type="presOf" srcId="{4A4E52AF-A56E-44F1-A848-08B2544781A7}" destId="{736D7F8F-D645-47EF-BAF2-27FED64C8D51}" srcOrd="0" destOrd="0" presId="urn:microsoft.com/office/officeart/2005/8/layout/matrix3"/>
    <dgm:cxn modelId="{760E889B-141E-4DEA-8871-86FEFB7C89E2}" type="presParOf" srcId="{3756C7A2-1A74-4695-96B5-242643A1B790}" destId="{63D6B48C-E91F-4549-AB88-29A5EA53659F}" srcOrd="0" destOrd="0" presId="urn:microsoft.com/office/officeart/2005/8/layout/matrix3"/>
    <dgm:cxn modelId="{D0480F35-81F5-42B1-8EFA-970B77F121CA}" type="presParOf" srcId="{3756C7A2-1A74-4695-96B5-242643A1B790}" destId="{C6C59EEE-0D8C-4F44-8945-D95E092FBD6B}" srcOrd="1" destOrd="0" presId="urn:microsoft.com/office/officeart/2005/8/layout/matrix3"/>
    <dgm:cxn modelId="{CBC7713A-FDAE-4CAA-B015-6F053104E3DF}" type="presParOf" srcId="{3756C7A2-1A74-4695-96B5-242643A1B790}" destId="{4270C8B3-4E8F-405D-A718-71D2110127FB}" srcOrd="2" destOrd="0" presId="urn:microsoft.com/office/officeart/2005/8/layout/matrix3"/>
    <dgm:cxn modelId="{7CA117FF-AD08-4801-B5C8-BFABBF8407E2}" type="presParOf" srcId="{3756C7A2-1A74-4695-96B5-242643A1B790}" destId="{736D7F8F-D645-47EF-BAF2-27FED64C8D51}" srcOrd="3" destOrd="0" presId="urn:microsoft.com/office/officeart/2005/8/layout/matrix3"/>
    <dgm:cxn modelId="{CED5B421-E26C-49B3-828D-97D1943C9961}" type="presParOf" srcId="{3756C7A2-1A74-4695-96B5-242643A1B790}" destId="{73E7E6D0-5901-4CAB-A057-EE0D4B64540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9B9B-5562-44B7-9FE2-CE523D4BD604}">
      <dsp:nvSpPr>
        <dsp:cNvPr id="0" name=""/>
        <dsp:cNvSpPr/>
      </dsp:nvSpPr>
      <dsp:spPr>
        <a:xfrm>
          <a:off x="1104281" y="0"/>
          <a:ext cx="2398655" cy="143919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cs typeface="Calibri" panose="020F0502020204030204" pitchFamily="34" charset="0"/>
            </a:rPr>
            <a:t>How Does Learning Happen?</a:t>
          </a:r>
        </a:p>
      </dsp:txBody>
      <dsp:txXfrm>
        <a:off x="1104281" y="0"/>
        <a:ext cx="2398655" cy="1439193"/>
      </dsp:txXfrm>
    </dsp:sp>
    <dsp:sp modelId="{56A9AAB3-506E-4F52-BAC6-9D2479F817B1}">
      <dsp:nvSpPr>
        <dsp:cNvPr id="0" name=""/>
        <dsp:cNvSpPr/>
      </dsp:nvSpPr>
      <dsp:spPr>
        <a:xfrm>
          <a:off x="4063023" y="0"/>
          <a:ext cx="2398655" cy="1439193"/>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cs typeface="Calibri" panose="020F0502020204030204" pitchFamily="34" charset="0"/>
            </a:rPr>
            <a:t>Child Led Approaches to Learning</a:t>
          </a:r>
        </a:p>
      </dsp:txBody>
      <dsp:txXfrm>
        <a:off x="4063023" y="0"/>
        <a:ext cx="2398655" cy="1439193"/>
      </dsp:txXfrm>
    </dsp:sp>
    <dsp:sp modelId="{40007E6D-BDF4-4CC5-91CB-B615964E70E7}">
      <dsp:nvSpPr>
        <dsp:cNvPr id="0" name=""/>
        <dsp:cNvSpPr/>
      </dsp:nvSpPr>
      <dsp:spPr>
        <a:xfrm>
          <a:off x="7240690" y="483"/>
          <a:ext cx="2398655" cy="1439193"/>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panose="020F0502020204030204" pitchFamily="34" charset="0"/>
              <a:cs typeface="Calibri" panose="020F0502020204030204" pitchFamily="34" charset="0"/>
            </a:rPr>
            <a:t>Child Development</a:t>
          </a:r>
        </a:p>
      </dsp:txBody>
      <dsp:txXfrm>
        <a:off x="7240690" y="483"/>
        <a:ext cx="2398655" cy="143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EDC07-1A30-40A8-9349-D54E7159B1E7}">
      <dsp:nvSpPr>
        <dsp:cNvPr id="0" name=""/>
        <dsp:cNvSpPr/>
      </dsp:nvSpPr>
      <dsp:spPr>
        <a:xfrm>
          <a:off x="1087754" y="686"/>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0" kern="1200" dirty="0"/>
            <a:t>Start by calming yourself first.</a:t>
          </a:r>
        </a:p>
      </dsp:txBody>
      <dsp:txXfrm>
        <a:off x="1087754" y="686"/>
        <a:ext cx="2005967" cy="1203580"/>
      </dsp:txXfrm>
    </dsp:sp>
    <dsp:sp modelId="{7BE0AA09-F590-4292-A17C-5A99CD624DFE}">
      <dsp:nvSpPr>
        <dsp:cNvPr id="0" name=""/>
        <dsp:cNvSpPr/>
      </dsp:nvSpPr>
      <dsp:spPr>
        <a:xfrm>
          <a:off x="3294318" y="686"/>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Stay close by when children are overwhelmed</a:t>
          </a:r>
        </a:p>
      </dsp:txBody>
      <dsp:txXfrm>
        <a:off x="3294318" y="686"/>
        <a:ext cx="2005967" cy="1203580"/>
      </dsp:txXfrm>
    </dsp:sp>
    <dsp:sp modelId="{C20F914C-9367-443B-A119-E6640F6DFBD6}">
      <dsp:nvSpPr>
        <dsp:cNvPr id="0" name=""/>
        <dsp:cNvSpPr/>
      </dsp:nvSpPr>
      <dsp:spPr>
        <a:xfrm>
          <a:off x="5500882" y="686"/>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Pick up the child and comfort them if they will allow </a:t>
          </a:r>
        </a:p>
      </dsp:txBody>
      <dsp:txXfrm>
        <a:off x="5500882" y="686"/>
        <a:ext cx="2005967" cy="1203580"/>
      </dsp:txXfrm>
    </dsp:sp>
    <dsp:sp modelId="{BC4FC7D2-9688-47D2-8199-69358DAF471B}">
      <dsp:nvSpPr>
        <dsp:cNvPr id="0" name=""/>
        <dsp:cNvSpPr/>
      </dsp:nvSpPr>
      <dsp:spPr>
        <a:xfrm>
          <a:off x="1087754" y="1404863"/>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older children-stay close by, rub their back, put a gentle hand on their shoulder if they will allow</a:t>
          </a:r>
        </a:p>
      </dsp:txBody>
      <dsp:txXfrm>
        <a:off x="1087754" y="1404863"/>
        <a:ext cx="2005967" cy="1203580"/>
      </dsp:txXfrm>
    </dsp:sp>
    <dsp:sp modelId="{965C72AB-0FC3-436D-BE36-9A931368B1F7}">
      <dsp:nvSpPr>
        <dsp:cNvPr id="0" name=""/>
        <dsp:cNvSpPr/>
      </dsp:nvSpPr>
      <dsp:spPr>
        <a:xfrm>
          <a:off x="3294318" y="1404863"/>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Get down to the child’s level and make eye contact, using a calm voice                                                                                </a:t>
          </a:r>
        </a:p>
      </dsp:txBody>
      <dsp:txXfrm>
        <a:off x="3294318" y="1404863"/>
        <a:ext cx="2005967" cy="1203580"/>
      </dsp:txXfrm>
    </dsp:sp>
    <dsp:sp modelId="{B2504BD0-3191-40DA-8FDE-B9BB05613755}">
      <dsp:nvSpPr>
        <dsp:cNvPr id="0" name=""/>
        <dsp:cNvSpPr/>
      </dsp:nvSpPr>
      <dsp:spPr>
        <a:xfrm>
          <a:off x="5500882" y="1404863"/>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State what you are noticing… “You sound very sad right now”.</a:t>
          </a:r>
        </a:p>
      </dsp:txBody>
      <dsp:txXfrm>
        <a:off x="5500882" y="1404863"/>
        <a:ext cx="2005967" cy="1203580"/>
      </dsp:txXfrm>
    </dsp:sp>
    <dsp:sp modelId="{C5ECC6F4-CB30-4CD4-9697-E9546C11357F}">
      <dsp:nvSpPr>
        <dsp:cNvPr id="0" name=""/>
        <dsp:cNvSpPr/>
      </dsp:nvSpPr>
      <dsp:spPr>
        <a:xfrm>
          <a:off x="2191036" y="2809040"/>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Meet their physical needs (hunger, thirst, sleepiness)</a:t>
          </a:r>
        </a:p>
      </dsp:txBody>
      <dsp:txXfrm>
        <a:off x="2191036" y="2809040"/>
        <a:ext cx="2005967" cy="1203580"/>
      </dsp:txXfrm>
    </dsp:sp>
    <dsp:sp modelId="{6B7946C7-ABCA-4596-95BB-04B7ED3F45F7}">
      <dsp:nvSpPr>
        <dsp:cNvPr id="0" name=""/>
        <dsp:cNvSpPr/>
      </dsp:nvSpPr>
      <dsp:spPr>
        <a:xfrm>
          <a:off x="4397600" y="2809040"/>
          <a:ext cx="2005967" cy="120358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Respond to cues in a consistent manner</a:t>
          </a:r>
        </a:p>
      </dsp:txBody>
      <dsp:txXfrm>
        <a:off x="4397600" y="2809040"/>
        <a:ext cx="2005967" cy="1203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39237-28AD-4A04-8706-52C33B6DFF88}">
      <dsp:nvSpPr>
        <dsp:cNvPr id="0" name=""/>
        <dsp:cNvSpPr/>
      </dsp:nvSpPr>
      <dsp:spPr>
        <a:xfrm>
          <a:off x="0" y="0"/>
          <a:ext cx="4289425" cy="1356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There are many strategies educators use throughout the day to help children understand about their own body’s stress cues. </a:t>
          </a:r>
          <a:endParaRPr lang="en-US" sz="1900" kern="1200"/>
        </a:p>
      </dsp:txBody>
      <dsp:txXfrm>
        <a:off x="66196" y="66196"/>
        <a:ext cx="4157033" cy="1223637"/>
      </dsp:txXfrm>
    </dsp:sp>
    <dsp:sp modelId="{6548FFEF-D402-4578-85C4-5994B152538D}">
      <dsp:nvSpPr>
        <dsp:cNvPr id="0" name=""/>
        <dsp:cNvSpPr/>
      </dsp:nvSpPr>
      <dsp:spPr>
        <a:xfrm>
          <a:off x="0" y="1497128"/>
          <a:ext cx="4289425" cy="1356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The Resource/Quality Inclusion Coach for your program is a helpful source for information to help you learn some of these strategies.   </a:t>
          </a:r>
          <a:endParaRPr lang="en-US" sz="1900" kern="1200" dirty="0"/>
        </a:p>
      </dsp:txBody>
      <dsp:txXfrm>
        <a:off x="66196" y="1563324"/>
        <a:ext cx="4157033" cy="1223637"/>
      </dsp:txXfrm>
    </dsp:sp>
    <dsp:sp modelId="{4D50FC57-6409-4484-BB8E-5AEB14C1E5CF}">
      <dsp:nvSpPr>
        <dsp:cNvPr id="0" name=""/>
        <dsp:cNvSpPr/>
      </dsp:nvSpPr>
      <dsp:spPr>
        <a:xfrm>
          <a:off x="0" y="2907878"/>
          <a:ext cx="4289425" cy="1356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Ask your supervisor how you can connect with your program’s Inclusion Coach.</a:t>
          </a:r>
          <a:endParaRPr lang="en-US" sz="1900" kern="1200" dirty="0"/>
        </a:p>
      </dsp:txBody>
      <dsp:txXfrm>
        <a:off x="66196" y="2974074"/>
        <a:ext cx="4157033" cy="1223637"/>
      </dsp:txXfrm>
    </dsp:sp>
    <dsp:sp modelId="{AFCC79F1-05EC-48A4-84DF-D757135E487B}">
      <dsp:nvSpPr>
        <dsp:cNvPr id="0" name=""/>
        <dsp:cNvSpPr/>
      </dsp:nvSpPr>
      <dsp:spPr>
        <a:xfrm>
          <a:off x="0" y="4318628"/>
          <a:ext cx="4289425" cy="13560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Some of the most current research about self-regulation comes from the MEHRIT Centre which is in our community!</a:t>
          </a:r>
          <a:endParaRPr lang="en-US" sz="1900" kern="1200" dirty="0"/>
        </a:p>
      </dsp:txBody>
      <dsp:txXfrm>
        <a:off x="66196" y="4384824"/>
        <a:ext cx="4157033" cy="1223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31C8C-7565-4F03-8C92-9473058C2507}">
      <dsp:nvSpPr>
        <dsp:cNvPr id="0" name=""/>
        <dsp:cNvSpPr/>
      </dsp:nvSpPr>
      <dsp:spPr>
        <a:xfrm>
          <a:off x="1771903" y="321"/>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Set clear and simple limits and expectations</a:t>
          </a:r>
        </a:p>
      </dsp:txBody>
      <dsp:txXfrm>
        <a:off x="1771903" y="321"/>
        <a:ext cx="7087615" cy="434629"/>
      </dsp:txXfrm>
    </dsp:sp>
    <dsp:sp modelId="{7D4126DD-DB03-4550-A73C-A55ED36D8E80}">
      <dsp:nvSpPr>
        <dsp:cNvPr id="0" name=""/>
        <dsp:cNvSpPr/>
      </dsp:nvSpPr>
      <dsp:spPr>
        <a:xfrm>
          <a:off x="0" y="321"/>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Set</a:t>
          </a:r>
        </a:p>
      </dsp:txBody>
      <dsp:txXfrm>
        <a:off x="0" y="321"/>
        <a:ext cx="1771903" cy="434629"/>
      </dsp:txXfrm>
    </dsp:sp>
    <dsp:sp modelId="{4DDFCD67-7D33-4D49-8E75-F5CC10CCE9E3}">
      <dsp:nvSpPr>
        <dsp:cNvPr id="0" name=""/>
        <dsp:cNvSpPr/>
      </dsp:nvSpPr>
      <dsp:spPr>
        <a:xfrm>
          <a:off x="1771903" y="461029"/>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Include children in limit setting and decision making as much as possible</a:t>
          </a:r>
        </a:p>
      </dsp:txBody>
      <dsp:txXfrm>
        <a:off x="1771903" y="461029"/>
        <a:ext cx="7087615" cy="434629"/>
      </dsp:txXfrm>
    </dsp:sp>
    <dsp:sp modelId="{34EF8436-9574-49EF-9833-7712B3925362}">
      <dsp:nvSpPr>
        <dsp:cNvPr id="0" name=""/>
        <dsp:cNvSpPr/>
      </dsp:nvSpPr>
      <dsp:spPr>
        <a:xfrm>
          <a:off x="0" y="461029"/>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Include</a:t>
          </a:r>
        </a:p>
      </dsp:txBody>
      <dsp:txXfrm>
        <a:off x="0" y="461029"/>
        <a:ext cx="1771903" cy="434629"/>
      </dsp:txXfrm>
    </dsp:sp>
    <dsp:sp modelId="{13CA6AA7-37D4-4523-B10A-BDBF7DC8F3DD}">
      <dsp:nvSpPr>
        <dsp:cNvPr id="0" name=""/>
        <dsp:cNvSpPr/>
      </dsp:nvSpPr>
      <dsp:spPr>
        <a:xfrm>
          <a:off x="1771903" y="921736"/>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Restate expectations when needed</a:t>
          </a:r>
        </a:p>
      </dsp:txBody>
      <dsp:txXfrm>
        <a:off x="1771903" y="921736"/>
        <a:ext cx="7087615" cy="434629"/>
      </dsp:txXfrm>
    </dsp:sp>
    <dsp:sp modelId="{78783840-58C2-487A-A0E1-337F26BC3FB1}">
      <dsp:nvSpPr>
        <dsp:cNvPr id="0" name=""/>
        <dsp:cNvSpPr/>
      </dsp:nvSpPr>
      <dsp:spPr>
        <a:xfrm>
          <a:off x="0" y="921736"/>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Restate</a:t>
          </a:r>
        </a:p>
      </dsp:txBody>
      <dsp:txXfrm>
        <a:off x="0" y="921736"/>
        <a:ext cx="1771903" cy="434629"/>
      </dsp:txXfrm>
    </dsp:sp>
    <dsp:sp modelId="{0E439C93-087E-4129-9C8E-F00DDC2B477A}">
      <dsp:nvSpPr>
        <dsp:cNvPr id="0" name=""/>
        <dsp:cNvSpPr/>
      </dsp:nvSpPr>
      <dsp:spPr>
        <a:xfrm>
          <a:off x="1771903" y="1382443"/>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State consequence if behaviours continue</a:t>
          </a:r>
        </a:p>
      </dsp:txBody>
      <dsp:txXfrm>
        <a:off x="1771903" y="1382443"/>
        <a:ext cx="7087615" cy="434629"/>
      </dsp:txXfrm>
    </dsp:sp>
    <dsp:sp modelId="{E5D25417-4F05-4A46-A159-D22C341FD930}">
      <dsp:nvSpPr>
        <dsp:cNvPr id="0" name=""/>
        <dsp:cNvSpPr/>
      </dsp:nvSpPr>
      <dsp:spPr>
        <a:xfrm>
          <a:off x="0" y="1382443"/>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State</a:t>
          </a:r>
        </a:p>
      </dsp:txBody>
      <dsp:txXfrm>
        <a:off x="0" y="1382443"/>
        <a:ext cx="1771903" cy="434629"/>
      </dsp:txXfrm>
    </dsp:sp>
    <dsp:sp modelId="{0E944194-3611-4BDC-9C0C-4FB96B9A1DDF}">
      <dsp:nvSpPr>
        <dsp:cNvPr id="0" name=""/>
        <dsp:cNvSpPr/>
      </dsp:nvSpPr>
      <dsp:spPr>
        <a:xfrm>
          <a:off x="1771903" y="1843150"/>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Follow through with consequences</a:t>
          </a:r>
        </a:p>
      </dsp:txBody>
      <dsp:txXfrm>
        <a:off x="1771903" y="1843150"/>
        <a:ext cx="7087615" cy="434629"/>
      </dsp:txXfrm>
    </dsp:sp>
    <dsp:sp modelId="{365E4346-7664-4D00-A221-13D83FF4D017}">
      <dsp:nvSpPr>
        <dsp:cNvPr id="0" name=""/>
        <dsp:cNvSpPr/>
      </dsp:nvSpPr>
      <dsp:spPr>
        <a:xfrm>
          <a:off x="0" y="1843150"/>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Follow through</a:t>
          </a:r>
        </a:p>
      </dsp:txBody>
      <dsp:txXfrm>
        <a:off x="0" y="1843150"/>
        <a:ext cx="1771903" cy="434629"/>
      </dsp:txXfrm>
    </dsp:sp>
    <dsp:sp modelId="{F83B43D2-F702-46FF-89C6-B123EB1BEF24}">
      <dsp:nvSpPr>
        <dsp:cNvPr id="0" name=""/>
        <dsp:cNvSpPr/>
      </dsp:nvSpPr>
      <dsp:spPr>
        <a:xfrm>
          <a:off x="1771903" y="2303857"/>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Be calm and matter of fact when guiding behaviour</a:t>
          </a:r>
        </a:p>
      </dsp:txBody>
      <dsp:txXfrm>
        <a:off x="1771903" y="2303857"/>
        <a:ext cx="7087615" cy="434629"/>
      </dsp:txXfrm>
    </dsp:sp>
    <dsp:sp modelId="{F544B6D7-00D3-4B82-8973-5B18116DC4F1}">
      <dsp:nvSpPr>
        <dsp:cNvPr id="0" name=""/>
        <dsp:cNvSpPr/>
      </dsp:nvSpPr>
      <dsp:spPr>
        <a:xfrm>
          <a:off x="0" y="2303857"/>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dirty="0"/>
            <a:t>Be calm</a:t>
          </a:r>
        </a:p>
      </dsp:txBody>
      <dsp:txXfrm>
        <a:off x="0" y="2303857"/>
        <a:ext cx="1771903" cy="434629"/>
      </dsp:txXfrm>
    </dsp:sp>
    <dsp:sp modelId="{0683CDFC-DFBE-4444-B59C-C887874EA8C2}">
      <dsp:nvSpPr>
        <dsp:cNvPr id="0" name=""/>
        <dsp:cNvSpPr/>
      </dsp:nvSpPr>
      <dsp:spPr>
        <a:xfrm>
          <a:off x="1771903" y="2764564"/>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dirty="0"/>
            <a:t>Say </a:t>
          </a:r>
          <a:r>
            <a:rPr lang="en-US" sz="1500" i="1" kern="1200" dirty="0"/>
            <a:t>yes</a:t>
          </a:r>
          <a:r>
            <a:rPr lang="en-US" sz="1500" kern="1200" dirty="0"/>
            <a:t> whenever reasonably possible</a:t>
          </a:r>
        </a:p>
      </dsp:txBody>
      <dsp:txXfrm>
        <a:off x="1771903" y="2764564"/>
        <a:ext cx="7087615" cy="434629"/>
      </dsp:txXfrm>
    </dsp:sp>
    <dsp:sp modelId="{5A78CBED-E891-4B86-9A41-89A3A57F0FDE}">
      <dsp:nvSpPr>
        <dsp:cNvPr id="0" name=""/>
        <dsp:cNvSpPr/>
      </dsp:nvSpPr>
      <dsp:spPr>
        <a:xfrm>
          <a:off x="0" y="2764564"/>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dirty="0"/>
            <a:t>Say </a:t>
          </a:r>
          <a:r>
            <a:rPr lang="en-US" sz="1900" i="1" kern="1200" dirty="0"/>
            <a:t>Yes</a:t>
          </a:r>
        </a:p>
      </dsp:txBody>
      <dsp:txXfrm>
        <a:off x="0" y="2764564"/>
        <a:ext cx="1771903" cy="434629"/>
      </dsp:txXfrm>
    </dsp:sp>
    <dsp:sp modelId="{82411D01-5EB7-41DA-852A-F2B294CFA45E}">
      <dsp:nvSpPr>
        <dsp:cNvPr id="0" name=""/>
        <dsp:cNvSpPr/>
      </dsp:nvSpPr>
      <dsp:spPr>
        <a:xfrm>
          <a:off x="1771903" y="3225271"/>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Notice when children do things right</a:t>
          </a:r>
        </a:p>
      </dsp:txBody>
      <dsp:txXfrm>
        <a:off x="1771903" y="3225271"/>
        <a:ext cx="7087615" cy="434629"/>
      </dsp:txXfrm>
    </dsp:sp>
    <dsp:sp modelId="{9D23B495-BFC2-4CF9-974B-ECC21CFEFB52}">
      <dsp:nvSpPr>
        <dsp:cNvPr id="0" name=""/>
        <dsp:cNvSpPr/>
      </dsp:nvSpPr>
      <dsp:spPr>
        <a:xfrm>
          <a:off x="0" y="3225271"/>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a:t>Notice</a:t>
          </a:r>
        </a:p>
      </dsp:txBody>
      <dsp:txXfrm>
        <a:off x="0" y="3225271"/>
        <a:ext cx="1771903" cy="434629"/>
      </dsp:txXfrm>
    </dsp:sp>
    <dsp:sp modelId="{E3542A67-2D2F-4917-8DE8-F0A5F8C1B471}">
      <dsp:nvSpPr>
        <dsp:cNvPr id="0" name=""/>
        <dsp:cNvSpPr/>
      </dsp:nvSpPr>
      <dsp:spPr>
        <a:xfrm>
          <a:off x="1771903" y="3685978"/>
          <a:ext cx="7087615" cy="4346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519" tIns="110396" rIns="137519" bIns="110396" numCol="1" spcCol="1270" anchor="ctr" anchorCtr="0">
          <a:noAutofit/>
        </a:bodyPr>
        <a:lstStyle/>
        <a:p>
          <a:pPr marL="0" lvl="0" indent="0" algn="l" defTabSz="666750">
            <a:lnSpc>
              <a:spcPct val="90000"/>
            </a:lnSpc>
            <a:spcBef>
              <a:spcPct val="0"/>
            </a:spcBef>
            <a:spcAft>
              <a:spcPct val="35000"/>
            </a:spcAft>
            <a:buNone/>
          </a:pPr>
          <a:r>
            <a:rPr lang="en-US" sz="1500" kern="1200"/>
            <a:t>Strategies need to be CONSISTENT among team members</a:t>
          </a:r>
        </a:p>
      </dsp:txBody>
      <dsp:txXfrm>
        <a:off x="1771903" y="3685978"/>
        <a:ext cx="7087615" cy="434629"/>
      </dsp:txXfrm>
    </dsp:sp>
    <dsp:sp modelId="{78D9274B-08A6-4086-9F37-963CD5F98FB7}">
      <dsp:nvSpPr>
        <dsp:cNvPr id="0" name=""/>
        <dsp:cNvSpPr/>
      </dsp:nvSpPr>
      <dsp:spPr>
        <a:xfrm>
          <a:off x="0" y="3685978"/>
          <a:ext cx="1771903" cy="43462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763" tIns="42932" rIns="93763" bIns="42932" numCol="1" spcCol="1270" anchor="ctr" anchorCtr="0">
          <a:noAutofit/>
        </a:bodyPr>
        <a:lstStyle/>
        <a:p>
          <a:pPr marL="0" lvl="0" indent="0" algn="ctr" defTabSz="844550">
            <a:lnSpc>
              <a:spcPct val="90000"/>
            </a:lnSpc>
            <a:spcBef>
              <a:spcPct val="0"/>
            </a:spcBef>
            <a:spcAft>
              <a:spcPct val="35000"/>
            </a:spcAft>
            <a:buNone/>
          </a:pPr>
          <a:r>
            <a:rPr lang="en-US" sz="1900" kern="1200" dirty="0"/>
            <a:t>Consistent</a:t>
          </a:r>
        </a:p>
      </dsp:txBody>
      <dsp:txXfrm>
        <a:off x="0" y="3685978"/>
        <a:ext cx="1771903" cy="434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6B48C-E91F-4549-AB88-29A5EA53659F}">
      <dsp:nvSpPr>
        <dsp:cNvPr id="0" name=""/>
        <dsp:cNvSpPr/>
      </dsp:nvSpPr>
      <dsp:spPr>
        <a:xfrm>
          <a:off x="573881" y="0"/>
          <a:ext cx="5649912" cy="56499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59EEE-0D8C-4F44-8945-D95E092FBD6B}">
      <dsp:nvSpPr>
        <dsp:cNvPr id="0" name=""/>
        <dsp:cNvSpPr/>
      </dsp:nvSpPr>
      <dsp:spPr>
        <a:xfrm>
          <a:off x="1110623" y="536741"/>
          <a:ext cx="2203465" cy="22034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Ask yourself, how can I support more ‘connection’ time with the children?</a:t>
          </a:r>
        </a:p>
        <a:p>
          <a:pPr marL="114300" lvl="1" indent="-114300" algn="l" defTabSz="622300">
            <a:lnSpc>
              <a:spcPct val="90000"/>
            </a:lnSpc>
            <a:spcBef>
              <a:spcPct val="0"/>
            </a:spcBef>
            <a:spcAft>
              <a:spcPct val="15000"/>
            </a:spcAft>
            <a:buChar char="•"/>
          </a:pPr>
          <a:r>
            <a:rPr lang="en-US" sz="1400" kern="1200"/>
            <a:t>(C:D:C ratio-  Correction, Direction and Connection)</a:t>
          </a:r>
        </a:p>
      </dsp:txBody>
      <dsp:txXfrm>
        <a:off x="1218187" y="644305"/>
        <a:ext cx="1988337" cy="1988337"/>
      </dsp:txXfrm>
    </dsp:sp>
    <dsp:sp modelId="{4270C8B3-4E8F-405D-A718-71D2110127FB}">
      <dsp:nvSpPr>
        <dsp:cNvPr id="0" name=""/>
        <dsp:cNvSpPr/>
      </dsp:nvSpPr>
      <dsp:spPr>
        <a:xfrm>
          <a:off x="3483586" y="536741"/>
          <a:ext cx="2203465" cy="220346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advantage of the resources in our community listed on the final slide.</a:t>
          </a:r>
        </a:p>
      </dsp:txBody>
      <dsp:txXfrm>
        <a:off x="3591150" y="644305"/>
        <a:ext cx="1988337" cy="1988337"/>
      </dsp:txXfrm>
    </dsp:sp>
    <dsp:sp modelId="{736D7F8F-D645-47EF-BAF2-27FED64C8D51}">
      <dsp:nvSpPr>
        <dsp:cNvPr id="0" name=""/>
        <dsp:cNvSpPr/>
      </dsp:nvSpPr>
      <dsp:spPr>
        <a:xfrm>
          <a:off x="1110623" y="2909704"/>
          <a:ext cx="2203465" cy="220346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can I take time for ‘me’ to help my own self-regulation and well-being?</a:t>
          </a:r>
        </a:p>
      </dsp:txBody>
      <dsp:txXfrm>
        <a:off x="1218187" y="3017268"/>
        <a:ext cx="1988337" cy="1988337"/>
      </dsp:txXfrm>
    </dsp:sp>
    <dsp:sp modelId="{73E7E6D0-5901-4CAB-A057-EE0D4B645408}">
      <dsp:nvSpPr>
        <dsp:cNvPr id="0" name=""/>
        <dsp:cNvSpPr/>
      </dsp:nvSpPr>
      <dsp:spPr>
        <a:xfrm>
          <a:off x="3483586" y="2909704"/>
          <a:ext cx="2203465" cy="220346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cannot help a child to regulate if you are not regulated yourself.</a:t>
          </a:r>
        </a:p>
      </dsp:txBody>
      <dsp:txXfrm>
        <a:off x="3591150" y="3017268"/>
        <a:ext cx="1988337" cy="19883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2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0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716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84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90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70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67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69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 name="Date Placeholder 6"/>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895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1/15/2026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50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388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1/15/2026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4210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ecanada.ca/sites/default/files/content/docs/teach-resiliency/Adultchildrelationships.pdf/sites/default/files/content/docs/teach-resiliency/Adultchildrelationships_0.pdf" TargetMode="External"/><Relationship Id="rId2" Type="http://schemas.openxmlformats.org/officeDocument/2006/relationships/hyperlink" Target="https://mybrightwheel.com/blog/attachment-theory-in-early-childhood"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OlV_kNYAYA&amp;t=20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r0mT1DASxfE"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hyperlink" Target="https://self-reg.ca/" TargetMode="External"/><Relationship Id="rId2" Type="http://schemas.openxmlformats.org/officeDocument/2006/relationships/hyperlink" Target="https://self-reg.ca/resource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ollege-ece.ca/en/Documents/Practice_Guideline_Inclusion.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ontario.ca/page/child-care-rules-ontario"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consciousdiscipline.com/" TargetMode="External"/><Relationship Id="rId3" Type="http://schemas.openxmlformats.org/officeDocument/2006/relationships/hyperlink" Target="https://www.ontario.ca/fr/page/comment-apprend-pedagogie-de-lontario-pour-la-petite-enfance" TargetMode="External"/><Relationship Id="rId7" Type="http://schemas.openxmlformats.org/officeDocument/2006/relationships/hyperlink" Target="https://www.fivecounties.on.ca/resource-library/" TargetMode="External"/><Relationship Id="rId2" Type="http://schemas.openxmlformats.org/officeDocument/2006/relationships/hyperlink" Target="https://files.ontario.ca/edu-how-does-learning-happen-en-2021-03-23.pdf" TargetMode="External"/><Relationship Id="rId1" Type="http://schemas.openxmlformats.org/officeDocument/2006/relationships/slideLayout" Target="../slideLayouts/slideLayout7.xml"/><Relationship Id="rId6" Type="http://schemas.openxmlformats.org/officeDocument/2006/relationships/hyperlink" Target="https://centerforresilientchildren.org/dcrc-shop/flip-it/" TargetMode="External"/><Relationship Id="rId5" Type="http://schemas.openxmlformats.org/officeDocument/2006/relationships/hyperlink" Target="https://self-reg.ca/" TargetMode="External"/><Relationship Id="rId10" Type="http://schemas.openxmlformats.org/officeDocument/2006/relationships/image" Target="../media/image36.jpeg"/><Relationship Id="rId4" Type="http://schemas.openxmlformats.org/officeDocument/2006/relationships/hyperlink" Target="https://files.ontario.ca/edu-think-feel-act-lessons-from-research-about-young-children-en-2021-01-29.pdf" TargetMode="External"/><Relationship Id="rId9" Type="http://schemas.openxmlformats.org/officeDocument/2006/relationships/hyperlink" Target="https://www.ontario.ca/laws/statute/14c1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iles.ontario.ca/edu-how-does-learning-happen-en-2021-03-2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youtube.com/watch?v=gV0ImQzSlT0"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gV0ImQzSlT0?feature=oembed" TargetMode="Externa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fU2GrSRqoz4" TargetMode="External"/><Relationship Id="rId2" Type="http://schemas.openxmlformats.org/officeDocument/2006/relationships/hyperlink" Target="https://phecanada.ca/sites/default/files/content/docs/teach-resiliency/Adultchildrelationships.pdf/sites/default/files/content/docs/teach-resiliency/Adultchildrelationships_0.pdf"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1">
            <a:extLst>
              <a:ext uri="{FF2B5EF4-FFF2-40B4-BE49-F238E27FC236}">
                <a16:creationId xmlns:a16="http://schemas.microsoft.com/office/drawing/2014/main" id="{8F834F50-341F-42A5-8C78-91B137699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6" name="Rectangle 13">
            <a:extLst>
              <a:ext uri="{FF2B5EF4-FFF2-40B4-BE49-F238E27FC236}">
                <a16:creationId xmlns:a16="http://schemas.microsoft.com/office/drawing/2014/main" id="{333EC967-C9F3-4E15-95C7-C2E77A1E1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7" name="Straight Connector 15">
            <a:extLst>
              <a:ext uri="{FF2B5EF4-FFF2-40B4-BE49-F238E27FC236}">
                <a16:creationId xmlns:a16="http://schemas.microsoft.com/office/drawing/2014/main" id="{58A9D3D4-1F89-47F0-A597-FE1A004D9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7">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72C8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idx="4294967295"/>
          </p:nvPr>
        </p:nvSpPr>
        <p:spPr>
          <a:xfrm>
            <a:off x="1097280" y="516835"/>
            <a:ext cx="5977937" cy="1666501"/>
          </a:xfrm>
        </p:spPr>
        <p:txBody>
          <a:bodyPr vert="horz" lIns="91440" tIns="45720" rIns="91440" bIns="45720" rtlCol="0" anchor="b">
            <a:normAutofit/>
          </a:bodyPr>
          <a:lstStyle/>
          <a:p>
            <a:r>
              <a:rPr lang="en-US" sz="4000">
                <a:solidFill>
                  <a:srgbClr val="FFFFFF"/>
                </a:solidFill>
              </a:rPr>
              <a:t>Responsive, Caring Relationships</a:t>
            </a:r>
          </a:p>
        </p:txBody>
      </p:sp>
      <p:sp>
        <p:nvSpPr>
          <p:cNvPr id="3" name="Subtitle 2"/>
          <p:cNvSpPr>
            <a:spLocks noGrp="1"/>
          </p:cNvSpPr>
          <p:nvPr>
            <p:ph type="subTitle" idx="4294967295"/>
          </p:nvPr>
        </p:nvSpPr>
        <p:spPr>
          <a:xfrm>
            <a:off x="1097279" y="2825943"/>
            <a:ext cx="5977938" cy="3063028"/>
          </a:xfrm>
        </p:spPr>
        <p:txBody>
          <a:bodyPr vert="horz" lIns="0" tIns="45720" rIns="0" bIns="45720" rtlCol="0">
            <a:normAutofit/>
          </a:bodyPr>
          <a:lstStyle/>
          <a:p>
            <a:r>
              <a:rPr lang="en-US" sz="1800" dirty="0">
                <a:solidFill>
                  <a:srgbClr val="FFFFFF"/>
                </a:solidFill>
              </a:rPr>
              <a:t>In Early Learning and Child Care Settings, Module 2 </a:t>
            </a:r>
          </a:p>
        </p:txBody>
      </p:sp>
      <p:sp>
        <p:nvSpPr>
          <p:cNvPr id="30" name="Rectangle 21">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2AEF6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3165" y="3754825"/>
            <a:ext cx="1804156" cy="676558"/>
          </a:xfrm>
          <a:prstGeom prst="rect">
            <a:avLst/>
          </a:prstGeom>
        </p:spPr>
      </p:pic>
      <p:sp>
        <p:nvSpPr>
          <p:cNvPr id="24" name="Rectangle 23">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rgbClr val="2A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child, indoor, young&#10;&#10;Description automatically generated">
            <a:extLst>
              <a:ext uri="{FF2B5EF4-FFF2-40B4-BE49-F238E27FC236}">
                <a16:creationId xmlns:a16="http://schemas.microsoft.com/office/drawing/2014/main" id="{B25D7C3E-7F68-4038-A0A5-5C333EE636F6}"/>
              </a:ext>
            </a:extLst>
          </p:cNvPr>
          <p:cNvPicPr>
            <a:picLocks noChangeAspect="1"/>
          </p:cNvPicPr>
          <p:nvPr/>
        </p:nvPicPr>
        <p:blipFill>
          <a:blip r:embed="rId3"/>
          <a:stretch>
            <a:fillRect/>
          </a:stretch>
        </p:blipFill>
        <p:spPr>
          <a:xfrm>
            <a:off x="1897615" y="3788244"/>
            <a:ext cx="3609294" cy="2409203"/>
          </a:xfrm>
          <a:prstGeom prst="rect">
            <a:avLst/>
          </a:prstGeom>
        </p:spPr>
      </p:pic>
      <p:pic>
        <p:nvPicPr>
          <p:cNvPr id="6" name="Picture 5" descr="Logo, company name&#10;&#10;Description automatically generated">
            <a:extLst>
              <a:ext uri="{FF2B5EF4-FFF2-40B4-BE49-F238E27FC236}">
                <a16:creationId xmlns:a16="http://schemas.microsoft.com/office/drawing/2014/main" id="{875DE2D7-4160-405E-9256-DF24CA8D10D4}"/>
              </a:ext>
            </a:extLst>
          </p:cNvPr>
          <p:cNvPicPr>
            <a:picLocks noChangeAspect="1"/>
          </p:cNvPicPr>
          <p:nvPr/>
        </p:nvPicPr>
        <p:blipFill>
          <a:blip r:embed="rId4"/>
          <a:stretch>
            <a:fillRect/>
          </a:stretch>
        </p:blipFill>
        <p:spPr>
          <a:xfrm>
            <a:off x="8214021" y="353743"/>
            <a:ext cx="3489960" cy="174193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7CD69691-FBAD-4B4B-A6A0-5222B5BD6F51}"/>
              </a:ext>
            </a:extLst>
          </p:cNvPr>
          <p:cNvPicPr>
            <a:picLocks noChangeAspect="1"/>
          </p:cNvPicPr>
          <p:nvPr/>
        </p:nvPicPr>
        <p:blipFill>
          <a:blip r:embed="rId5"/>
          <a:stretch>
            <a:fillRect/>
          </a:stretch>
        </p:blipFill>
        <p:spPr>
          <a:xfrm>
            <a:off x="9039595" y="5009276"/>
            <a:ext cx="1721552" cy="525073"/>
          </a:xfrm>
          <a:prstGeom prst="rect">
            <a:avLst/>
          </a:prstGeom>
        </p:spPr>
      </p:pic>
    </p:spTree>
    <p:extLst>
      <p:ext uri="{BB962C8B-B14F-4D97-AF65-F5344CB8AC3E}">
        <p14:creationId xmlns:p14="http://schemas.microsoft.com/office/powerpoint/2010/main" val="211267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3F897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1097279" y="530184"/>
            <a:ext cx="4454434" cy="737091"/>
          </a:xfrm>
        </p:spPr>
        <p:txBody>
          <a:bodyPr>
            <a:normAutofit/>
          </a:bodyPr>
          <a:lstStyle/>
          <a:p>
            <a:r>
              <a:rPr lang="en-US" sz="4000" i="1" dirty="0">
                <a:solidFill>
                  <a:srgbClr val="FFFFFF"/>
                </a:solidFill>
                <a:latin typeface="Calibri" panose="020F0502020204030204" pitchFamily="34" charset="0"/>
                <a:cs typeface="Calibri" panose="020F0502020204030204" pitchFamily="34" charset="0"/>
              </a:rPr>
              <a:t>Dispelling Myths</a:t>
            </a:r>
          </a:p>
        </p:txBody>
      </p:sp>
      <p:sp>
        <p:nvSpPr>
          <p:cNvPr id="3" name="Content Placeholder 2"/>
          <p:cNvSpPr>
            <a:spLocks noGrp="1"/>
          </p:cNvSpPr>
          <p:nvPr>
            <p:ph idx="1"/>
          </p:nvPr>
        </p:nvSpPr>
        <p:spPr>
          <a:xfrm>
            <a:off x="467360" y="1267276"/>
            <a:ext cx="6898640" cy="5310806"/>
          </a:xfrm>
        </p:spPr>
        <p:txBody>
          <a:bodyPr>
            <a:normAutofit/>
          </a:bodyPr>
          <a:lstStyle/>
          <a:p>
            <a:endParaRPr lang="en-US" sz="16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a:solidFill>
                  <a:srgbClr val="FFFFFF"/>
                </a:solidFill>
                <a:latin typeface="Calibri" panose="020F0502020204030204" pitchFamily="34" charset="0"/>
                <a:cs typeface="Calibri" panose="020F0502020204030204" pitchFamily="34" charset="0"/>
              </a:rPr>
              <a:t>Some people believe that if you respond to an infant or young child every time they cry or have a tantrum, they will become spoiled or misbehave.</a:t>
            </a: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solidFill>
                  <a:srgbClr val="FFFFFF"/>
                </a:solidFill>
                <a:latin typeface="Calibri" panose="020F0502020204030204" pitchFamily="34" charset="0"/>
                <a:cs typeface="Calibri" panose="020F0502020204030204" pitchFamily="34" charset="0"/>
              </a:rPr>
              <a:t>Brain research has demonstrated that when we respond to children when they cry or show other stress cues, we are helping them to learn how to deal with stress.  Eventually they will learn to soothe themselves on their own after we have modeled this over time.  In the beginning, they need us to help them co-regulate.</a:t>
            </a:r>
          </a:p>
          <a:p>
            <a:pPr marL="0" indent="0">
              <a:buNone/>
            </a:pPr>
            <a:endParaRPr lang="en-CA" sz="18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solidFill>
                  <a:srgbClr val="FFFFFF"/>
                </a:solidFill>
                <a:latin typeface="Calibri" panose="020F0502020204030204" pitchFamily="34" charset="0"/>
                <a:cs typeface="Calibri" panose="020F0502020204030204" pitchFamily="34" charset="0"/>
              </a:rPr>
              <a:t>Children who are comforted learn to trust themselves and others. </a:t>
            </a:r>
          </a:p>
          <a:p>
            <a:pPr marL="0" indent="0">
              <a:buNone/>
            </a:pPr>
            <a:endParaRPr lang="en-CA" sz="18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solidFill>
                  <a:srgbClr val="FFFFFF"/>
                </a:solidFill>
                <a:latin typeface="Calibri" panose="020F0502020204030204" pitchFamily="34" charset="0"/>
                <a:cs typeface="Calibri" panose="020F0502020204030204" pitchFamily="34" charset="0"/>
              </a:rPr>
              <a:t>When we respond to children’s stress cues, we are helping them to regulate their emotions and learn how to manage stress in a positive manner</a:t>
            </a:r>
            <a:r>
              <a:rPr lang="en-CA" sz="1600" dirty="0">
                <a:solidFill>
                  <a:srgbClr val="FFFFFF"/>
                </a:solidFill>
                <a:latin typeface="Calibri" panose="020F0502020204030204" pitchFamily="34" charset="0"/>
                <a:cs typeface="Calibri" panose="020F0502020204030204" pitchFamily="34" charset="0"/>
              </a:rPr>
              <a:t>.</a:t>
            </a:r>
          </a:p>
        </p:txBody>
      </p:sp>
      <p:sp>
        <p:nvSpPr>
          <p:cNvPr id="11" name="Rectangle 10">
            <a:extLst>
              <a:ext uri="{FF2B5EF4-FFF2-40B4-BE49-F238E27FC236}">
                <a16:creationId xmlns:a16="http://schemas.microsoft.com/office/drawing/2014/main" id="{5840D933-6A23-4815-B24F-F628EB389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3D8AD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127" r="28128" b="2"/>
          <a:stretch/>
        </p:blipFill>
        <p:spPr>
          <a:xfrm>
            <a:off x="7611902" y="10"/>
            <a:ext cx="4580097" cy="6857990"/>
          </a:xfrm>
          <a:prstGeom prst="rect">
            <a:avLst/>
          </a:prstGeom>
        </p:spPr>
      </p:pic>
    </p:spTree>
    <p:extLst>
      <p:ext uri="{BB962C8B-B14F-4D97-AF65-F5344CB8AC3E}">
        <p14:creationId xmlns:p14="http://schemas.microsoft.com/office/powerpoint/2010/main" val="138255282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494" y="941753"/>
            <a:ext cx="8911687" cy="961186"/>
          </a:xfrm>
        </p:spPr>
        <p:txBody>
          <a:bodyPr>
            <a:normAutofit fontScale="90000"/>
          </a:bodyPr>
          <a:lstStyle/>
          <a:p>
            <a:br>
              <a:rPr lang="en-US" sz="3200" i="1" dirty="0">
                <a:latin typeface="Calibri" panose="020F0502020204030204" pitchFamily="34" charset="0"/>
                <a:cs typeface="Calibri" panose="020F0502020204030204" pitchFamily="34" charset="0"/>
              </a:rPr>
            </a:br>
            <a:br>
              <a:rPr lang="en-US" sz="3200" i="1" dirty="0">
                <a:latin typeface="Calibri" panose="020F0502020204030204" pitchFamily="34" charset="0"/>
                <a:cs typeface="Calibri" panose="020F0502020204030204" pitchFamily="34" charset="0"/>
              </a:rPr>
            </a:br>
            <a:r>
              <a:rPr lang="en-US" sz="3200" i="1" dirty="0">
                <a:latin typeface="Calibri" panose="020F0502020204030204" pitchFamily="34" charset="0"/>
                <a:cs typeface="Calibri" panose="020F0502020204030204" pitchFamily="34" charset="0"/>
              </a:rPr>
              <a:t>Responding to Cues: </a:t>
            </a:r>
            <a:r>
              <a:rPr lang="en-US" sz="2000" i="1" dirty="0"/>
              <a:t>It is important that we respond to these cues in a positive manner.  </a:t>
            </a:r>
            <a:br>
              <a:rPr lang="en-US" sz="1100" dirty="0"/>
            </a:br>
            <a:r>
              <a:rPr lang="en-US" sz="3200" i="1" dirty="0">
                <a:latin typeface="Calibri" panose="020F0502020204030204" pitchFamily="34" charset="0"/>
                <a:cs typeface="Calibri" panose="020F0502020204030204" pitchFamily="34" charset="0"/>
              </a:rPr>
              <a:t> </a:t>
            </a:r>
          </a:p>
        </p:txBody>
      </p:sp>
      <p:graphicFrame>
        <p:nvGraphicFramePr>
          <p:cNvPr id="10" name="Content Placeholder 2">
            <a:extLst>
              <a:ext uri="{FF2B5EF4-FFF2-40B4-BE49-F238E27FC236}">
                <a16:creationId xmlns:a16="http://schemas.microsoft.com/office/drawing/2014/main" id="{8FFAC41A-4598-4D5F-9F5F-D20A0CAC6EF0}"/>
              </a:ext>
            </a:extLst>
          </p:cNvPr>
          <p:cNvGraphicFramePr>
            <a:graphicFrameLocks noGrp="1"/>
          </p:cNvGraphicFramePr>
          <p:nvPr>
            <p:ph idx="1"/>
            <p:extLst>
              <p:ext uri="{D42A27DB-BD31-4B8C-83A1-F6EECF244321}">
                <p14:modId xmlns:p14="http://schemas.microsoft.com/office/powerpoint/2010/main" val="3497980429"/>
              </p:ext>
            </p:extLst>
          </p:nvPr>
        </p:nvGraphicFramePr>
        <p:xfrm>
          <a:off x="182074" y="1902939"/>
          <a:ext cx="8594604" cy="401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Week10 – Reflect – Gamification – Emerging Technologies for Information  Practice">
            <a:extLst>
              <a:ext uri="{FF2B5EF4-FFF2-40B4-BE49-F238E27FC236}">
                <a16:creationId xmlns:a16="http://schemas.microsoft.com/office/drawing/2014/main" id="{34EC217E-4162-4747-9936-CBBC758F7E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7386" y="2300898"/>
            <a:ext cx="1838325" cy="18002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940B06-99AD-4E7F-BB7F-AC8A0ABFEE29}"/>
              </a:ext>
            </a:extLst>
          </p:cNvPr>
          <p:cNvSpPr txBox="1"/>
          <p:nvPr/>
        </p:nvSpPr>
        <p:spPr>
          <a:xfrm>
            <a:off x="8645405" y="4273062"/>
            <a:ext cx="3364521" cy="923330"/>
          </a:xfrm>
          <a:prstGeom prst="rect">
            <a:avLst/>
          </a:prstGeom>
          <a:noFill/>
        </p:spPr>
        <p:txBody>
          <a:bodyPr wrap="square">
            <a:spAutoFit/>
          </a:bodyPr>
          <a:lstStyle/>
          <a:p>
            <a:pPr lvl="0"/>
            <a:r>
              <a:rPr lang="en-US" dirty="0"/>
              <a:t>What are some other ways you respond to children’s cues in a positive manner?</a:t>
            </a:r>
          </a:p>
        </p:txBody>
      </p:sp>
    </p:spTree>
    <p:extLst>
      <p:ext uri="{BB962C8B-B14F-4D97-AF65-F5344CB8AC3E}">
        <p14:creationId xmlns:p14="http://schemas.microsoft.com/office/powerpoint/2010/main" val="165689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66300"/>
          </a:xfrm>
        </p:spPr>
        <p:txBody>
          <a:bodyPr/>
          <a:lstStyle/>
          <a:p>
            <a:r>
              <a:rPr lang="en-US" i="1" dirty="0">
                <a:latin typeface="Calibri" panose="020F0502020204030204" pitchFamily="34" charset="0"/>
                <a:cs typeface="Calibri" panose="020F0502020204030204" pitchFamily="34" charset="0"/>
              </a:rPr>
              <a:t>Understanding Cues</a:t>
            </a:r>
            <a:endParaRPr lang="en-US" dirty="0"/>
          </a:p>
        </p:txBody>
      </p:sp>
      <p:sp>
        <p:nvSpPr>
          <p:cNvPr id="3" name="Content Placeholder 2"/>
          <p:cNvSpPr>
            <a:spLocks noGrp="1"/>
          </p:cNvSpPr>
          <p:nvPr>
            <p:ph idx="1"/>
          </p:nvPr>
        </p:nvSpPr>
        <p:spPr>
          <a:xfrm>
            <a:off x="827690" y="1738184"/>
            <a:ext cx="10676922" cy="4757866"/>
          </a:xfrm>
        </p:spPr>
        <p:txBody>
          <a:bodyPr>
            <a:normAutofit fontScale="92500" lnSpcReduction="20000"/>
          </a:bodyPr>
          <a:lstStyle/>
          <a:p>
            <a:pPr marL="0" indent="0">
              <a:buNone/>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Sometimes reading and understanding children’s cues feels like detective work. </a:t>
            </a:r>
          </a:p>
          <a:p>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 Every child has individual cues and </a:t>
            </a:r>
            <a:r>
              <a:rPr lang="en-US" sz="1900" dirty="0" err="1">
                <a:latin typeface="Calibri" panose="020F0502020204030204" pitchFamily="34" charset="0"/>
                <a:cs typeface="Calibri" panose="020F0502020204030204" pitchFamily="34" charset="0"/>
              </a:rPr>
              <a:t>behaviours</a:t>
            </a:r>
            <a:r>
              <a:rPr lang="en-US" sz="1900" dirty="0">
                <a:latin typeface="Calibri" panose="020F0502020204030204" pitchFamily="34" charset="0"/>
                <a:cs typeface="Calibri" panose="020F0502020204030204" pitchFamily="34" charset="0"/>
              </a:rPr>
              <a:t> that you will begin to understand and be better able to anticipate and respond to as you get to know them.</a:t>
            </a:r>
          </a:p>
          <a:p>
            <a:pPr marL="0" indent="0">
              <a:buNone/>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 Cues/</a:t>
            </a:r>
            <a:r>
              <a:rPr lang="en-US" sz="1900" dirty="0" err="1">
                <a:latin typeface="Calibri" panose="020F0502020204030204" pitchFamily="34" charset="0"/>
                <a:cs typeface="Calibri" panose="020F0502020204030204" pitchFamily="34" charset="0"/>
              </a:rPr>
              <a:t>behaviours</a:t>
            </a:r>
            <a:r>
              <a:rPr lang="en-US" sz="1900" dirty="0">
                <a:latin typeface="Calibri" panose="020F0502020204030204" pitchFamily="34" charset="0"/>
                <a:cs typeface="Calibri" panose="020F0502020204030204" pitchFamily="34" charset="0"/>
              </a:rPr>
              <a:t> are a message of stress which is causing a child discomfort (physical or emotional).</a:t>
            </a:r>
          </a:p>
          <a:p>
            <a:pPr marL="0" indent="0">
              <a:buNone/>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 Stress cues that are unmet make it difficult for children to cope.</a:t>
            </a:r>
          </a:p>
          <a:p>
            <a:pPr marL="0" indent="0">
              <a:buNone/>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900" dirty="0">
                <a:latin typeface="Calibri" panose="020F0502020204030204" pitchFamily="34" charset="0"/>
                <a:cs typeface="Calibri" panose="020F0502020204030204" pitchFamily="34" charset="0"/>
              </a:rPr>
              <a:t> To help us understand children’s stress cues we will explore the work of Dr. Stuart Shanker from the MEHRIT Centre on Self-Regulation. </a:t>
            </a:r>
          </a:p>
          <a:p>
            <a:pPr marL="0" indent="0">
              <a:buNone/>
            </a:pPr>
            <a:r>
              <a:rPr lang="en-US" sz="2100"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1026" name="Picture 2" descr="Photos: Non-profits create outdoor learning space for kids | Windsor Star">
            <a:extLst>
              <a:ext uri="{FF2B5EF4-FFF2-40B4-BE49-F238E27FC236}">
                <a16:creationId xmlns:a16="http://schemas.microsoft.com/office/drawing/2014/main" id="{DAFA49E2-78D2-4FB8-A081-7E736210D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711" y="452142"/>
            <a:ext cx="1604415" cy="1583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357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B520-61AA-7003-851E-40BFFFA66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1828A-2788-08D8-5C95-34F60642331A}"/>
              </a:ext>
            </a:extLst>
          </p:cNvPr>
          <p:cNvSpPr>
            <a:spLocks noGrp="1"/>
          </p:cNvSpPr>
          <p:nvPr>
            <p:ph type="title"/>
          </p:nvPr>
        </p:nvSpPr>
        <p:spPr>
          <a:xfrm>
            <a:off x="1097280" y="286604"/>
            <a:ext cx="10058400" cy="1266300"/>
          </a:xfrm>
        </p:spPr>
        <p:txBody>
          <a:bodyPr/>
          <a:lstStyle/>
          <a:p>
            <a:r>
              <a:rPr lang="en-US" dirty="0"/>
              <a:t>Attachment</a:t>
            </a:r>
          </a:p>
        </p:txBody>
      </p:sp>
      <p:sp>
        <p:nvSpPr>
          <p:cNvPr id="3" name="Content Placeholder 2">
            <a:extLst>
              <a:ext uri="{FF2B5EF4-FFF2-40B4-BE49-F238E27FC236}">
                <a16:creationId xmlns:a16="http://schemas.microsoft.com/office/drawing/2014/main" id="{72A02603-98A3-3064-D023-F38CF2E3BED7}"/>
              </a:ext>
            </a:extLst>
          </p:cNvPr>
          <p:cNvSpPr>
            <a:spLocks noGrp="1"/>
          </p:cNvSpPr>
          <p:nvPr>
            <p:ph idx="1"/>
          </p:nvPr>
        </p:nvSpPr>
        <p:spPr>
          <a:xfrm>
            <a:off x="827690" y="1738184"/>
            <a:ext cx="10676922" cy="4757866"/>
          </a:xfrm>
        </p:spPr>
        <p:txBody>
          <a:bodyPr>
            <a:normAutofit/>
          </a:bodyPr>
          <a:lstStyle/>
          <a:p>
            <a:pPr marL="0" indent="0">
              <a:buNone/>
            </a:pPr>
            <a:endParaRPr lang="en-US" sz="1900"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Learning to understand a child’s cues and responding to them consistently in a caring manner helps to build attachment. Strong bonds between a care provider and a child supports the child’s social and emotional development.  Healthy attachments set the foundation for children to learn to self regulate which we will talk about in the next slide but first click the link below to read the article about attachment theory and how this is important in both family and care provider relationships.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2"/>
              </a:rPr>
              <a:t>A Brief Overview of Attachment Theory and Importance</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4" name="Picture 3" descr="Logo, icon&#10;&#10;Description automatically generated">
            <a:hlinkClick r:id="rId3"/>
            <a:extLst>
              <a:ext uri="{FF2B5EF4-FFF2-40B4-BE49-F238E27FC236}">
                <a16:creationId xmlns:a16="http://schemas.microsoft.com/office/drawing/2014/main" id="{D951CC01-06D1-3282-D884-F634F8F56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638" y="3817061"/>
            <a:ext cx="2110282" cy="2062503"/>
          </a:xfrm>
          <a:prstGeom prst="rect">
            <a:avLst/>
          </a:prstGeom>
        </p:spPr>
      </p:pic>
    </p:spTree>
    <p:extLst>
      <p:ext uri="{BB962C8B-B14F-4D97-AF65-F5344CB8AC3E}">
        <p14:creationId xmlns:p14="http://schemas.microsoft.com/office/powerpoint/2010/main" val="100954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8A43F6-1767-41CF-AD68-A5D2E6A1F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1920" y="634946"/>
            <a:ext cx="5398347" cy="1450757"/>
          </a:xfrm>
        </p:spPr>
        <p:txBody>
          <a:bodyPr>
            <a:normAutofit/>
          </a:bodyPr>
          <a:lstStyle/>
          <a:p>
            <a:r>
              <a:rPr lang="en-US" sz="3600" i="1" dirty="0">
                <a:latin typeface="Calibri" panose="020F0502020204030204" pitchFamily="34" charset="0"/>
                <a:cs typeface="Calibri" panose="020F0502020204030204" pitchFamily="34" charset="0"/>
              </a:rPr>
              <a:t>Self-Regulation… What is it?</a:t>
            </a:r>
            <a:endParaRPr lang="en-US" sz="3600" dirty="0"/>
          </a:p>
        </p:txBody>
      </p:sp>
      <p:sp>
        <p:nvSpPr>
          <p:cNvPr id="73" name="Rectangle 72">
            <a:extLst>
              <a:ext uri="{FF2B5EF4-FFF2-40B4-BE49-F238E27FC236}">
                <a16:creationId xmlns:a16="http://schemas.microsoft.com/office/drawing/2014/main" id="{FCCB2660-BFBF-4FC4-A2C0-F6D9341B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rgbClr val="60708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3A92E2F-55AE-4881-A4B4-F7005A558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rgbClr val="CFA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DE93E17-375F-4DB9-8C0A-BE32314A8E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19A4ED8-71CF-43D3-BB55-6F00FF527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C38348-0ECF-4EAB-B3E5-906FA46EB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rgbClr val="60708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r. Stuart Shanker – Self-Reg Institute">
            <a:extLst>
              <a:ext uri="{FF2B5EF4-FFF2-40B4-BE49-F238E27FC236}">
                <a16:creationId xmlns:a16="http://schemas.microsoft.com/office/drawing/2014/main" id="{7CAF84BD-7A03-4515-A959-0BD9DB2CD3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4124" y="3012565"/>
            <a:ext cx="2295082" cy="20976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51600" y="2270883"/>
            <a:ext cx="5496559" cy="3944119"/>
          </a:xfrm>
        </p:spPr>
        <p:txBody>
          <a:bodyPr>
            <a:normAutofit/>
          </a:bodyPr>
          <a:lstStyle/>
          <a:p>
            <a:pPr marL="0" indent="0">
              <a:lnSpc>
                <a:spcPct val="100000"/>
              </a:lnSpc>
              <a:buNone/>
            </a:pPr>
            <a:r>
              <a:rPr lang="en-US" sz="1800" i="1" dirty="0">
                <a:latin typeface="Calibri" panose="020F0502020204030204" pitchFamily="34" charset="0"/>
                <a:cs typeface="Calibri" panose="020F0502020204030204" pitchFamily="34" charset="0"/>
              </a:rPr>
              <a:t>Self-regulation is understanding brain-body stress and managing energy and tension.</a:t>
            </a:r>
          </a:p>
          <a:p>
            <a:pPr marL="0" indent="0">
              <a:lnSpc>
                <a:spcPct val="100000"/>
              </a:lnSpc>
              <a:buNone/>
            </a:pPr>
            <a:endParaRPr lang="en-US" sz="16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Children, especially infants and toddlers, need adults to help them co-regulate because they cannot always regulate themselves.</a:t>
            </a:r>
          </a:p>
          <a:p>
            <a:pPr>
              <a:lnSpc>
                <a:spcPct val="10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Self-regulation is not the same thing as self-control. Self-control assumes we have control over our emotions and actions.  </a:t>
            </a:r>
          </a:p>
          <a:p>
            <a:pPr>
              <a:lnSpc>
                <a:spcPct val="10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Self-regulation skills can be modelled and taught.                            It takes time to learn these skills.</a:t>
            </a:r>
          </a:p>
          <a:p>
            <a:pPr marL="0" indent="0">
              <a:buNone/>
            </a:pPr>
            <a:endParaRPr lang="en-US" sz="11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p:txBody>
      </p:sp>
      <p:sp>
        <p:nvSpPr>
          <p:cNvPr id="83" name="Rectangle 82">
            <a:extLst>
              <a:ext uri="{FF2B5EF4-FFF2-40B4-BE49-F238E27FC236}">
                <a16:creationId xmlns:a16="http://schemas.microsoft.com/office/drawing/2014/main" id="{87347B9C-5BDA-413C-9462-F18ADD6DE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CFAB7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5" name="Rectangle 84">
            <a:extLst>
              <a:ext uri="{FF2B5EF4-FFF2-40B4-BE49-F238E27FC236}">
                <a16:creationId xmlns:a16="http://schemas.microsoft.com/office/drawing/2014/main" id="{02C03CC8-D114-4107-B640-AF7386AC5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6070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14" name="Picture 13" descr="Logo, icon&#10;&#10;Description automatically generated">
            <a:hlinkClick r:id="rId3"/>
            <a:extLst>
              <a:ext uri="{FF2B5EF4-FFF2-40B4-BE49-F238E27FC236}">
                <a16:creationId xmlns:a16="http://schemas.microsoft.com/office/drawing/2014/main" id="{7E1083AB-20AF-496A-A7C7-2F49CE1D3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677" y="1236350"/>
            <a:ext cx="1621677" cy="1579001"/>
          </a:xfrm>
          <a:prstGeom prst="rect">
            <a:avLst/>
          </a:prstGeom>
        </p:spPr>
      </p:pic>
      <p:sp>
        <p:nvSpPr>
          <p:cNvPr id="16" name="TextBox 15">
            <a:extLst>
              <a:ext uri="{FF2B5EF4-FFF2-40B4-BE49-F238E27FC236}">
                <a16:creationId xmlns:a16="http://schemas.microsoft.com/office/drawing/2014/main" id="{566407C4-3A71-40BE-A8CB-E8377342C6E5}"/>
              </a:ext>
            </a:extLst>
          </p:cNvPr>
          <p:cNvSpPr txBox="1"/>
          <p:nvPr/>
        </p:nvSpPr>
        <p:spPr>
          <a:xfrm>
            <a:off x="3526156" y="376028"/>
            <a:ext cx="2511018" cy="1631216"/>
          </a:xfrm>
          <a:prstGeom prst="rect">
            <a:avLst/>
          </a:prstGeom>
          <a:noFill/>
        </p:spPr>
        <p:txBody>
          <a:bodyPr wrap="square">
            <a:spAutoFit/>
          </a:bodyPr>
          <a:lstStyle/>
          <a:p>
            <a:pPr marL="0" indent="0">
              <a:buNone/>
            </a:pPr>
            <a:r>
              <a:rPr lang="en-US" sz="1800" dirty="0">
                <a:latin typeface="Calibri" panose="020F0502020204030204" pitchFamily="34" charset="0"/>
                <a:cs typeface="Calibri" panose="020F0502020204030204" pitchFamily="34" charset="0"/>
              </a:rPr>
              <a:t>Let’s watch the following video by Dr. Stuart Shanker to better understand this topic.</a:t>
            </a:r>
          </a:p>
          <a:p>
            <a:pPr marL="0" indent="0">
              <a:buNone/>
            </a:pPr>
            <a:r>
              <a:rPr lang="en-US" sz="2800" dirty="0">
                <a:latin typeface="Calibri" panose="020F0502020204030204" pitchFamily="34" charset="0"/>
                <a:cs typeface="Calibri" panose="020F0502020204030204" pitchFamily="34" charset="0"/>
                <a:hlinkClick r:id="rId3"/>
              </a:rPr>
              <a:t>Self-Regulation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75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8A43F6-1767-41CF-AD68-A5D2E6A1F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8459" y="634946"/>
            <a:ext cx="4821283" cy="1450757"/>
          </a:xfrm>
        </p:spPr>
        <p:txBody>
          <a:bodyPr>
            <a:normAutofit/>
          </a:bodyPr>
          <a:lstStyle/>
          <a:p>
            <a:r>
              <a:rPr lang="en-US" i="1" dirty="0">
                <a:latin typeface="Calibri" panose="020F0502020204030204" pitchFamily="34" charset="0"/>
                <a:cs typeface="Calibri" panose="020F0502020204030204" pitchFamily="34" charset="0"/>
              </a:rPr>
              <a:t>Reflect:</a:t>
            </a:r>
          </a:p>
        </p:txBody>
      </p:sp>
      <p:sp>
        <p:nvSpPr>
          <p:cNvPr id="73" name="Rectangle 72">
            <a:extLst>
              <a:ext uri="{FF2B5EF4-FFF2-40B4-BE49-F238E27FC236}">
                <a16:creationId xmlns:a16="http://schemas.microsoft.com/office/drawing/2014/main" id="{FCCB2660-BFBF-4FC4-A2C0-F6D9341B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rgbClr val="6D32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naging Stress in a Stressful World">
            <a:extLst>
              <a:ext uri="{FF2B5EF4-FFF2-40B4-BE49-F238E27FC236}">
                <a16:creationId xmlns:a16="http://schemas.microsoft.com/office/drawing/2014/main" id="{B388347F-6C74-4D8B-BF7E-F62E048052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336" y="1309659"/>
            <a:ext cx="2784700" cy="143238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3A92E2F-55AE-4881-A4B4-F7005A558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rgbClr val="DEC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8DE93E17-375F-4DB9-8C0A-BE32314A8E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719A4ED8-71CF-43D3-BB55-6F00FF527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0C38348-0ECF-4EAB-B3E5-906FA46EB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rgbClr val="6D322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E2EE21B1-FA1F-4E9F-8B1D-5DEE31A7E8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64752" y="3093639"/>
            <a:ext cx="2295082" cy="2247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43040" y="2198914"/>
            <a:ext cx="5405119" cy="3670180"/>
          </a:xfrm>
        </p:spPr>
        <p:txBody>
          <a:bodyPr>
            <a:normAutofit/>
          </a:bodyPr>
          <a:lstStyle/>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1. How do you recognize brain-body stress in yourself?</a:t>
            </a:r>
          </a:p>
          <a:p>
            <a:pPr marL="0" indent="0">
              <a:buNone/>
            </a:pPr>
            <a:r>
              <a:rPr lang="en-US" sz="1800" dirty="0">
                <a:latin typeface="Calibri" panose="020F0502020204030204" pitchFamily="34" charset="0"/>
                <a:cs typeface="Calibri" panose="020F0502020204030204" pitchFamily="34" charset="0"/>
              </a:rPr>
              <a:t>2. What do you feel?</a:t>
            </a:r>
          </a:p>
          <a:p>
            <a:pPr marL="0" indent="0">
              <a:buNone/>
            </a:pPr>
            <a:r>
              <a:rPr lang="en-US" sz="1800" dirty="0">
                <a:latin typeface="Calibri" panose="020F0502020204030204" pitchFamily="34" charset="0"/>
                <a:cs typeface="Calibri" panose="020F0502020204030204" pitchFamily="34" charset="0"/>
              </a:rPr>
              <a:t>3. How do you manage your own energy and tension? </a:t>
            </a:r>
          </a:p>
          <a:p>
            <a:pPr marL="0" indent="0">
              <a:buNone/>
            </a:pPr>
            <a:r>
              <a:rPr lang="en-US" sz="1800" dirty="0">
                <a:latin typeface="Calibri" panose="020F0502020204030204" pitchFamily="34" charset="0"/>
                <a:cs typeface="Calibri" panose="020F0502020204030204" pitchFamily="34" charset="0"/>
              </a:rPr>
              <a:t>4. What strategies do you have in place?</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800" i="1" dirty="0">
                <a:latin typeface="Calibri" panose="020F0502020204030204" pitchFamily="34" charset="0"/>
                <a:cs typeface="Calibri" panose="020F0502020204030204" pitchFamily="34" charset="0"/>
              </a:rPr>
              <a:t>Did you find answering these questions difficult? We first need to understand our own stressors and how we manage them before we can help children understand and learn strategies.</a:t>
            </a:r>
          </a:p>
          <a:p>
            <a:endParaRPr lang="en-US" sz="18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endParaRPr lang="en-US" sz="1400" dirty="0"/>
          </a:p>
        </p:txBody>
      </p:sp>
      <p:sp>
        <p:nvSpPr>
          <p:cNvPr id="83" name="Rectangle 82">
            <a:extLst>
              <a:ext uri="{FF2B5EF4-FFF2-40B4-BE49-F238E27FC236}">
                <a16:creationId xmlns:a16="http://schemas.microsoft.com/office/drawing/2014/main" id="{87347B9C-5BDA-413C-9462-F18ADD6DE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DECF2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5" name="Rectangle 84">
            <a:extLst>
              <a:ext uri="{FF2B5EF4-FFF2-40B4-BE49-F238E27FC236}">
                <a16:creationId xmlns:a16="http://schemas.microsoft.com/office/drawing/2014/main" id="{02C03CC8-D114-4107-B640-AF7386AC5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6D322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62429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11012" y="634946"/>
            <a:ext cx="6638731" cy="1450757"/>
          </a:xfrm>
        </p:spPr>
        <p:txBody>
          <a:bodyPr>
            <a:normAutofit/>
          </a:bodyPr>
          <a:lstStyle/>
          <a:p>
            <a:r>
              <a:rPr lang="en-US" sz="3200" i="1" dirty="0">
                <a:solidFill>
                  <a:srgbClr val="725046"/>
                </a:solidFill>
                <a:latin typeface="Calibri" panose="020F0502020204030204" pitchFamily="34" charset="0"/>
                <a:cs typeface="Calibri" panose="020F0502020204030204" pitchFamily="34" charset="0"/>
              </a:rPr>
              <a:t>Why is Self-Regulation Important to Understand?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35" r="1327"/>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1012" y="2195802"/>
            <a:ext cx="6882881" cy="4584441"/>
          </a:xfrm>
        </p:spPr>
        <p:txBody>
          <a:bodyPr>
            <a:normAutofit fontScale="92500"/>
          </a:bodyPr>
          <a:lstStyle/>
          <a:p>
            <a:endParaRPr lang="en-US" sz="1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latin typeface="Calibri Light" panose="020F0302020204030204" pitchFamily="34" charset="0"/>
                <a:ea typeface="Calibri Light" panose="020F0302020204030204" pitchFamily="34" charset="0"/>
                <a:cs typeface="Calibri Light" panose="020F0302020204030204" pitchFamily="34" charset="0"/>
              </a:rPr>
              <a:t> </a:t>
            </a:r>
            <a:r>
              <a:rPr lang="en-US" sz="1900" dirty="0">
                <a:ea typeface="Calibri Light" panose="020F0302020204030204" pitchFamily="34" charset="0"/>
                <a:cs typeface="Calibri Light" panose="020F0302020204030204" pitchFamily="34" charset="0"/>
              </a:rPr>
              <a:t>Children are not born with the ability to self-regulate and manage stress. They need our help to learn these skills. They need us to co-regulate.</a:t>
            </a:r>
          </a:p>
          <a:p>
            <a:pPr>
              <a:buFont typeface="Arial" panose="020B0604020202020204" pitchFamily="34" charset="0"/>
              <a:buChar char="•"/>
            </a:pPr>
            <a:r>
              <a:rPr lang="en-US" sz="1900" dirty="0">
                <a:ea typeface="Calibri Light" panose="020F0302020204030204" pitchFamily="34" charset="0"/>
                <a:cs typeface="Calibri Light" panose="020F0302020204030204" pitchFamily="34" charset="0"/>
              </a:rPr>
              <a:t>Children’s inability to self-regulate can be mistaken for </a:t>
            </a:r>
            <a:r>
              <a:rPr lang="en-US" sz="1900" dirty="0" err="1">
                <a:ea typeface="Calibri Light" panose="020F0302020204030204" pitchFamily="34" charset="0"/>
                <a:cs typeface="Calibri Light" panose="020F0302020204030204" pitchFamily="34" charset="0"/>
              </a:rPr>
              <a:t>misbehaviour</a:t>
            </a:r>
            <a:r>
              <a:rPr lang="en-US" sz="1900" dirty="0">
                <a:ea typeface="Calibri Light" panose="020F0302020204030204" pitchFamily="34" charset="0"/>
                <a:cs typeface="Calibri Light" panose="020F0302020204030204" pitchFamily="34" charset="0"/>
              </a:rPr>
              <a:t> and therefore our response to the </a:t>
            </a:r>
            <a:r>
              <a:rPr lang="en-US" sz="1900" dirty="0" err="1">
                <a:ea typeface="Calibri Light" panose="020F0302020204030204" pitchFamily="34" charset="0"/>
                <a:cs typeface="Calibri Light" panose="020F0302020204030204" pitchFamily="34" charset="0"/>
              </a:rPr>
              <a:t>behaviour</a:t>
            </a:r>
            <a:r>
              <a:rPr lang="en-US" sz="1900" dirty="0">
                <a:ea typeface="Calibri Light" panose="020F0302020204030204" pitchFamily="34" charset="0"/>
                <a:cs typeface="Calibri Light" panose="020F0302020204030204" pitchFamily="34" charset="0"/>
              </a:rPr>
              <a:t> may be inappropriate.</a:t>
            </a:r>
          </a:p>
          <a:p>
            <a:pPr>
              <a:buFont typeface="Arial" panose="020B0604020202020204" pitchFamily="34" charset="0"/>
              <a:buChar char="•"/>
            </a:pPr>
            <a:r>
              <a:rPr lang="en-US" sz="1900" dirty="0">
                <a:ea typeface="Calibri Light" panose="020F0302020204030204" pitchFamily="34" charset="0"/>
                <a:cs typeface="Calibri Light" panose="020F0302020204030204" pitchFamily="34" charset="0"/>
              </a:rPr>
              <a:t> Our response to children’s </a:t>
            </a:r>
            <a:r>
              <a:rPr lang="en-US" sz="1900" dirty="0" err="1">
                <a:ea typeface="Calibri Light" panose="020F0302020204030204" pitchFamily="34" charset="0"/>
                <a:cs typeface="Calibri Light" panose="020F0302020204030204" pitchFamily="34" charset="0"/>
              </a:rPr>
              <a:t>behaviours</a:t>
            </a:r>
            <a:r>
              <a:rPr lang="en-US" sz="1900" dirty="0">
                <a:ea typeface="Calibri Light" panose="020F0302020204030204" pitchFamily="34" charset="0"/>
                <a:cs typeface="Calibri Light" panose="020F0302020204030204" pitchFamily="34" charset="0"/>
              </a:rPr>
              <a:t> is key in building healthy brains and relationships</a:t>
            </a:r>
          </a:p>
          <a:p>
            <a:pPr>
              <a:buFont typeface="Arial" panose="020B0604020202020204" pitchFamily="34" charset="0"/>
              <a:buChar char="•"/>
            </a:pPr>
            <a:r>
              <a:rPr lang="en-US" sz="1900" dirty="0">
                <a:ea typeface="Calibri Light" panose="020F0302020204030204" pitchFamily="34" charset="0"/>
                <a:cs typeface="Calibri Light" panose="020F0302020204030204" pitchFamily="34" charset="0"/>
              </a:rPr>
              <a:t>All </a:t>
            </a:r>
            <a:r>
              <a:rPr lang="en-US" sz="1900" dirty="0" err="1">
                <a:ea typeface="Calibri Light" panose="020F0302020204030204" pitchFamily="34" charset="0"/>
                <a:cs typeface="Calibri Light" panose="020F0302020204030204" pitchFamily="34" charset="0"/>
              </a:rPr>
              <a:t>behaviour</a:t>
            </a:r>
            <a:r>
              <a:rPr lang="en-US" sz="1900" dirty="0">
                <a:ea typeface="Calibri Light" panose="020F0302020204030204" pitchFamily="34" charset="0"/>
                <a:cs typeface="Calibri Light" panose="020F0302020204030204" pitchFamily="34" charset="0"/>
              </a:rPr>
              <a:t> is communication.</a:t>
            </a:r>
          </a:p>
          <a:p>
            <a:pPr marL="0" indent="0">
              <a:buNone/>
            </a:pPr>
            <a:endParaRPr lang="en-US" sz="1900" dirty="0">
              <a:latin typeface="Calibri" panose="020F0502020204030204" pitchFamily="34" charset="0"/>
              <a:cs typeface="Calibri" panose="020F0502020204030204" pitchFamily="34" charset="0"/>
            </a:endParaRPr>
          </a:p>
          <a:p>
            <a:pPr marL="0" indent="0">
              <a:buNone/>
            </a:pPr>
            <a:endParaRPr lang="en-US" sz="1900" dirty="0">
              <a:latin typeface="Calibri" panose="020F0502020204030204" pitchFamily="34" charset="0"/>
              <a:cs typeface="Calibri" panose="020F0502020204030204" pitchFamily="34" charset="0"/>
            </a:endParaRPr>
          </a:p>
          <a:p>
            <a:pPr marL="0" indent="0">
              <a:buNone/>
            </a:pPr>
            <a:r>
              <a:rPr lang="en-US" sz="1900" i="1" dirty="0">
                <a:latin typeface="Calibri" panose="020F0502020204030204" pitchFamily="34" charset="0"/>
                <a:cs typeface="Calibri" panose="020F0502020204030204" pitchFamily="34" charset="0"/>
              </a:rPr>
              <a:t>Let’s now look at some brain physiology to understand self-regulation…</a:t>
            </a:r>
          </a:p>
          <a:p>
            <a:pPr marL="0" indent="0">
              <a:buNone/>
            </a:pPr>
            <a:r>
              <a:rPr lang="en-US" sz="1600" i="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10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06" y="540135"/>
            <a:ext cx="8119527" cy="885201"/>
          </a:xfrm>
        </p:spPr>
        <p:txBody>
          <a:bodyPr>
            <a:normAutofit fontScale="90000"/>
          </a:bodyPr>
          <a:lstStyle/>
          <a:p>
            <a:br>
              <a:rPr lang="en-US" i="1" dirty="0">
                <a:latin typeface="Calibri" panose="020F0502020204030204" pitchFamily="34" charset="0"/>
                <a:cs typeface="Calibri" panose="020F0502020204030204" pitchFamily="34" charset="0"/>
              </a:rPr>
            </a:br>
            <a:br>
              <a:rPr lang="en-US" i="1"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Understanding Brain Physiology</a:t>
            </a:r>
          </a:p>
        </p:txBody>
      </p:sp>
      <p:sp>
        <p:nvSpPr>
          <p:cNvPr id="3" name="Content Placeholder 2"/>
          <p:cNvSpPr>
            <a:spLocks noGrp="1"/>
          </p:cNvSpPr>
          <p:nvPr>
            <p:ph sz="half" idx="1"/>
          </p:nvPr>
        </p:nvSpPr>
        <p:spPr>
          <a:xfrm>
            <a:off x="1136406" y="1787994"/>
            <a:ext cx="4238625" cy="4445896"/>
          </a:xfrm>
        </p:spPr>
        <p:txBody>
          <a:bodyPr>
            <a:normAutofit fontScale="77500" lnSpcReduction="20000"/>
          </a:bodyPr>
          <a:lstStyle/>
          <a:p>
            <a:pPr marL="0" indent="0">
              <a:buNone/>
            </a:pPr>
            <a:r>
              <a:rPr lang="en-US" sz="2600" b="1" dirty="0">
                <a:solidFill>
                  <a:srgbClr val="0070C0"/>
                </a:solidFill>
                <a:latin typeface="Calibri" panose="020F0502020204030204" pitchFamily="34" charset="0"/>
                <a:cs typeface="Calibri" panose="020F0502020204030204" pitchFamily="34" charset="0"/>
              </a:rPr>
              <a:t>BLUE BRAIN   </a:t>
            </a:r>
          </a:p>
          <a:p>
            <a:pPr marL="0" indent="0">
              <a:buNone/>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600" dirty="0">
                <a:latin typeface="Calibri" panose="020F0502020204030204" pitchFamily="34" charset="0"/>
                <a:cs typeface="Calibri" panose="020F0502020204030204" pitchFamily="34" charset="0"/>
              </a:rPr>
              <a:t>The neocortex is our thinking brain.              Dr. Stuart </a:t>
            </a:r>
            <a:r>
              <a:rPr lang="en-US" sz="2600" dirty="0" err="1">
                <a:latin typeface="Calibri" panose="020F0502020204030204" pitchFamily="34" charset="0"/>
                <a:cs typeface="Calibri" panose="020F0502020204030204" pitchFamily="34" charset="0"/>
              </a:rPr>
              <a:t>Shanker</a:t>
            </a:r>
            <a:r>
              <a:rPr lang="en-US" sz="2600" dirty="0">
                <a:latin typeface="Calibri" panose="020F0502020204030204" pitchFamily="34" charset="0"/>
                <a:cs typeface="Calibri" panose="020F0502020204030204" pitchFamily="34" charset="0"/>
              </a:rPr>
              <a:t> calls this blue brain.</a:t>
            </a:r>
          </a:p>
          <a:p>
            <a:pPr marL="0" indent="0">
              <a:buNone/>
            </a:pPr>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600" dirty="0">
                <a:latin typeface="Calibri" panose="020F0502020204030204" pitchFamily="34" charset="0"/>
                <a:cs typeface="Calibri" panose="020F0502020204030204" pitchFamily="34" charset="0"/>
              </a:rPr>
              <a:t>It is the last part of our brain to develop (25 years of age).</a:t>
            </a:r>
          </a:p>
          <a:p>
            <a:pPr marL="0" indent="0">
              <a:buNone/>
            </a:pPr>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600" dirty="0">
                <a:latin typeface="Calibri" panose="020F0502020204030204" pitchFamily="34" charset="0"/>
                <a:cs typeface="Calibri" panose="020F0502020204030204" pitchFamily="34" charset="0"/>
              </a:rPr>
              <a:t>Our best learning takes place when we are using this part of the brain.</a:t>
            </a:r>
          </a:p>
          <a:p>
            <a:pPr marL="0" indent="0">
              <a:buNone/>
            </a:pPr>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600" dirty="0">
                <a:latin typeface="Calibri" panose="020F0502020204030204" pitchFamily="34" charset="0"/>
                <a:cs typeface="Calibri" panose="020F0502020204030204" pitchFamily="34" charset="0"/>
              </a:rPr>
              <a:t>When children are in this state, they are calm, alert and  ready for learning.</a:t>
            </a:r>
          </a:p>
          <a:p>
            <a:pPr marL="0" indent="0">
              <a:buNone/>
            </a:pPr>
            <a:endParaRPr lang="en-US" sz="2600" dirty="0">
              <a:latin typeface="Calibri" panose="020F0502020204030204" pitchFamily="34" charset="0"/>
              <a:cs typeface="Calibri" panose="020F0502020204030204" pitchFamily="34" charset="0"/>
            </a:endParaRPr>
          </a:p>
          <a:p>
            <a:pPr marL="0" indent="0">
              <a:buNone/>
            </a:pPr>
            <a:endParaRPr lang="en-US" dirty="0"/>
          </a:p>
        </p:txBody>
      </p:sp>
      <p:sp>
        <p:nvSpPr>
          <p:cNvPr id="4" name="Content Placeholder 3"/>
          <p:cNvSpPr>
            <a:spLocks noGrp="1"/>
          </p:cNvSpPr>
          <p:nvPr>
            <p:ph sz="half" idx="2"/>
          </p:nvPr>
        </p:nvSpPr>
        <p:spPr>
          <a:xfrm>
            <a:off x="6421120" y="1787994"/>
            <a:ext cx="5273040" cy="4930046"/>
          </a:xfrm>
        </p:spPr>
        <p:txBody>
          <a:bodyPr>
            <a:normAutofit fontScale="77500" lnSpcReduction="20000"/>
          </a:bodyPr>
          <a:lstStyle/>
          <a:p>
            <a:pPr marL="0" indent="0">
              <a:buNone/>
            </a:pPr>
            <a:r>
              <a:rPr lang="en-US" sz="2600" b="1" dirty="0">
                <a:solidFill>
                  <a:srgbClr val="FF0000"/>
                </a:solidFill>
                <a:latin typeface="Calibri" panose="020F0502020204030204" pitchFamily="34" charset="0"/>
                <a:cs typeface="Calibri" panose="020F0502020204030204" pitchFamily="34" charset="0"/>
              </a:rPr>
              <a:t>RED BRAIN</a:t>
            </a:r>
            <a:endParaRPr lang="en-CA" sz="2600" b="1" dirty="0">
              <a:solidFill>
                <a:srgbClr val="FF0000"/>
              </a:solidFill>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latin typeface="Calibri" panose="020F0502020204030204" pitchFamily="34" charset="0"/>
                <a:cs typeface="Calibri" panose="020F0502020204030204" pitchFamily="34" charset="0"/>
              </a:rPr>
              <a:t>The reptilian brain is the area of our brain that is built for survival. It helps us to anticipate and react to threats. Dr. Stuart </a:t>
            </a:r>
            <a:r>
              <a:rPr lang="en-CA" sz="2600" dirty="0" err="1">
                <a:latin typeface="Calibri" panose="020F0502020204030204" pitchFamily="34" charset="0"/>
                <a:cs typeface="Calibri" panose="020F0502020204030204" pitchFamily="34" charset="0"/>
              </a:rPr>
              <a:t>Shanker</a:t>
            </a:r>
            <a:r>
              <a:rPr lang="en-CA" sz="2600" dirty="0">
                <a:latin typeface="Calibri" panose="020F0502020204030204" pitchFamily="34" charset="0"/>
                <a:cs typeface="Calibri" panose="020F0502020204030204" pitchFamily="34" charset="0"/>
              </a:rPr>
              <a:t> calls this our red brain.</a:t>
            </a:r>
          </a:p>
          <a:p>
            <a:endParaRPr lang="en-CA"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latin typeface="Calibri" panose="020F0502020204030204" pitchFamily="34" charset="0"/>
                <a:cs typeface="Calibri" panose="020F0502020204030204" pitchFamily="34" charset="0"/>
              </a:rPr>
              <a:t>This is the part of the brain we use when we are overloaded with stress.  It regulates our heart rate, blood pressure, etc.</a:t>
            </a:r>
          </a:p>
          <a:p>
            <a:pPr marL="0" indent="0">
              <a:buNone/>
            </a:pPr>
            <a:endParaRPr lang="en-CA"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latin typeface="Calibri" panose="020F0502020204030204" pitchFamily="34" charset="0"/>
                <a:cs typeface="Calibri" panose="020F0502020204030204" pitchFamily="34" charset="0"/>
              </a:rPr>
              <a:t>We cannot think logically when we go into a red brain state, and children often need our help to become calm again.</a:t>
            </a:r>
          </a:p>
          <a:p>
            <a:pPr marL="0" indent="0">
              <a:buNone/>
            </a:pPr>
            <a:endParaRPr lang="en-CA"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374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29363"/>
          </a:xfrm>
        </p:spPr>
        <p:txBody>
          <a:bodyPr>
            <a:normAutofit/>
          </a:bodyPr>
          <a:lstStyle/>
          <a:p>
            <a:r>
              <a:rPr lang="en-US" sz="3200" i="1" dirty="0">
                <a:latin typeface="Calibri" panose="020F0502020204030204" pitchFamily="34" charset="0"/>
                <a:cs typeface="Calibri" panose="020F0502020204030204" pitchFamily="34" charset="0"/>
              </a:rPr>
              <a:t>What Happens When We are in Red Brain State?</a:t>
            </a:r>
          </a:p>
        </p:txBody>
      </p:sp>
      <p:sp>
        <p:nvSpPr>
          <p:cNvPr id="3" name="Content Placeholder 2"/>
          <p:cNvSpPr>
            <a:spLocks noGrp="1"/>
          </p:cNvSpPr>
          <p:nvPr>
            <p:ph idx="1"/>
          </p:nvPr>
        </p:nvSpPr>
        <p:spPr>
          <a:xfrm>
            <a:off x="1097281" y="1860062"/>
            <a:ext cx="10769600" cy="4465968"/>
          </a:xfrm>
        </p:spPr>
        <p:txBody>
          <a:bodyPr>
            <a:normAutofit/>
          </a:bodyPr>
          <a:lstStyle/>
          <a:p>
            <a:pPr marL="0" indent="0">
              <a:buNone/>
            </a:pPr>
            <a:r>
              <a:rPr lang="en-US" sz="1700" i="1" dirty="0">
                <a:latin typeface="Calibri" panose="020F0502020204030204" pitchFamily="34" charset="0"/>
                <a:cs typeface="Calibri" panose="020F0502020204030204" pitchFamily="34" charset="0"/>
              </a:rPr>
              <a:t>When we are in ‘red brain state’, digestion gets turned off; immune system diminishes, muscles in middle ears change, cortisol (</a:t>
            </a:r>
            <a:r>
              <a:rPr lang="en-US" sz="1700" i="1">
                <a:latin typeface="Calibri" panose="020F0502020204030204" pitchFamily="34" charset="0"/>
                <a:cs typeface="Calibri" panose="020F0502020204030204" pitchFamily="34" charset="0"/>
              </a:rPr>
              <a:t>stress hormone) goes up, </a:t>
            </a:r>
            <a:r>
              <a:rPr lang="en-US" sz="1700" i="1" dirty="0">
                <a:latin typeface="Calibri" panose="020F0502020204030204" pitchFamily="34" charset="0"/>
                <a:cs typeface="Calibri" panose="020F0502020204030204" pitchFamily="34" charset="0"/>
              </a:rPr>
              <a:t>blue brain (thinking brain) gets turned off.</a:t>
            </a:r>
          </a:p>
          <a:p>
            <a:pPr marL="0" indent="0">
              <a:buNone/>
            </a:pPr>
            <a:endParaRPr lang="en-US" sz="1700" i="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We go into one of four states:</a:t>
            </a:r>
          </a:p>
          <a:p>
            <a:pPr marL="0" indent="0">
              <a:buNone/>
            </a:pPr>
            <a:r>
              <a:rPr lang="en-US" dirty="0">
                <a:latin typeface="Calibri" panose="020F0502020204030204" pitchFamily="34" charset="0"/>
                <a:cs typeface="Calibri" panose="020F0502020204030204" pitchFamily="34" charset="0"/>
              </a:rPr>
              <a:t>	Flight</a:t>
            </a:r>
            <a:r>
              <a:rPr lang="en-US" sz="1700" b="1" dirty="0">
                <a:latin typeface="Calibri" panose="020F0502020204030204" pitchFamily="34" charset="0"/>
                <a:cs typeface="Calibri" panose="020F0502020204030204" pitchFamily="34" charset="0"/>
              </a:rPr>
              <a:t>-</a:t>
            </a:r>
            <a:r>
              <a:rPr lang="en-US" sz="1700" dirty="0">
                <a:latin typeface="Calibri" panose="020F0502020204030204" pitchFamily="34" charset="0"/>
                <a:cs typeface="Calibri" panose="020F0502020204030204" pitchFamily="34" charset="0"/>
              </a:rPr>
              <a:t>we flee the stress/danger		</a:t>
            </a:r>
            <a:r>
              <a:rPr lang="en-US" dirty="0">
                <a:latin typeface="Calibri" panose="020F0502020204030204" pitchFamily="34" charset="0"/>
                <a:cs typeface="Calibri" panose="020F0502020204030204" pitchFamily="34" charset="0"/>
              </a:rPr>
              <a:t>Fright</a:t>
            </a:r>
            <a:r>
              <a:rPr lang="en-US" sz="1700" dirty="0">
                <a:latin typeface="Calibri" panose="020F0502020204030204" pitchFamily="34" charset="0"/>
                <a:cs typeface="Calibri" panose="020F0502020204030204" pitchFamily="34" charset="0"/>
              </a:rPr>
              <a:t>-we become hyper aware and anxious</a:t>
            </a:r>
          </a:p>
          <a:p>
            <a:pPr marL="0" indent="0">
              <a:buNone/>
            </a:pPr>
            <a:r>
              <a:rPr lang="en-US" b="1" dirty="0">
                <a:latin typeface="Calibri" panose="020F0502020204030204" pitchFamily="34" charset="0"/>
                <a:cs typeface="Calibri" panose="020F0502020204030204" pitchFamily="34" charset="0"/>
              </a:rPr>
              <a:t>	Freeze</a:t>
            </a:r>
            <a:r>
              <a:rPr lang="en-US" dirty="0">
                <a:latin typeface="Calibri" panose="020F0502020204030204" pitchFamily="34" charset="0"/>
                <a:cs typeface="Calibri" panose="020F0502020204030204" pitchFamily="34" charset="0"/>
              </a:rPr>
              <a:t>-</a:t>
            </a:r>
            <a:r>
              <a:rPr lang="en-US" sz="1700" dirty="0">
                <a:latin typeface="Calibri" panose="020F0502020204030204" pitchFamily="34" charset="0"/>
                <a:cs typeface="Calibri" panose="020F0502020204030204" pitchFamily="34" charset="0"/>
              </a:rPr>
              <a:t>we become </a:t>
            </a:r>
            <a:r>
              <a:rPr lang="en-US" sz="1600" dirty="0">
                <a:latin typeface="Calibri" panose="020F0502020204030204" pitchFamily="34" charset="0"/>
                <a:cs typeface="Calibri" panose="020F0502020204030204" pitchFamily="34" charset="0"/>
              </a:rPr>
              <a:t>immobile			</a:t>
            </a:r>
            <a:r>
              <a:rPr lang="en-US" dirty="0">
                <a:latin typeface="Calibri" panose="020F0502020204030204" pitchFamily="34" charset="0"/>
                <a:cs typeface="Calibri" panose="020F0502020204030204" pitchFamily="34" charset="0"/>
              </a:rPr>
              <a:t>Fawn-</a:t>
            </a:r>
            <a:r>
              <a:rPr lang="en-US" sz="1600" dirty="0">
                <a:latin typeface="Calibri" panose="020F0502020204030204" pitchFamily="34" charset="0"/>
                <a:cs typeface="Calibri" panose="020F0502020204030204" pitchFamily="34" charset="0"/>
              </a:rPr>
              <a:t>please and appease </a:t>
            </a:r>
          </a:p>
          <a:p>
            <a:pPr marL="0" indent="0">
              <a:buNone/>
            </a:pPr>
            <a:r>
              <a:rPr lang="en-US" sz="1800" b="1" i="1" dirty="0">
                <a:latin typeface="Calibri" panose="020F0502020204030204" pitchFamily="34" charset="0"/>
                <a:cs typeface="Calibri" panose="020F0502020204030204" pitchFamily="34" charset="0"/>
              </a:rPr>
              <a:t>Reflect:</a:t>
            </a:r>
          </a:p>
          <a:p>
            <a:pPr>
              <a:buAutoNum type="arabicPeriod"/>
            </a:pPr>
            <a:r>
              <a:rPr lang="en-US" sz="1600" dirty="0">
                <a:latin typeface="Calibri" panose="020F0502020204030204" pitchFamily="34" charset="0"/>
                <a:cs typeface="Calibri" panose="020F0502020204030204" pitchFamily="34" charset="0"/>
              </a:rPr>
              <a:t> Think about a time you have reacted to a stressful situation in one of these ways?</a:t>
            </a:r>
          </a:p>
          <a:p>
            <a:pPr>
              <a:buAutoNum type="arabicPeriod"/>
            </a:pPr>
            <a:r>
              <a:rPr lang="en-US" sz="1600" dirty="0">
                <a:latin typeface="Calibri" panose="020F0502020204030204" pitchFamily="34" charset="0"/>
                <a:cs typeface="Calibri" panose="020F0502020204030204" pitchFamily="34" charset="0"/>
              </a:rPr>
              <a:t> What was helpful to you when friends, family, co-workers responded to your stress?</a:t>
            </a:r>
          </a:p>
          <a:p>
            <a:pPr>
              <a:buAutoNum type="arabicPeriod"/>
            </a:pPr>
            <a:r>
              <a:rPr lang="en-US" sz="1600" dirty="0">
                <a:latin typeface="Calibri" panose="020F0502020204030204" pitchFamily="34" charset="0"/>
                <a:cs typeface="Calibri" panose="020F0502020204030204" pitchFamily="34" charset="0"/>
              </a:rPr>
              <a:t> Have you seen children who have reacted to a stressful situation in one of these ways</a:t>
            </a:r>
            <a:r>
              <a:rPr lang="en-US" sz="1700" dirty="0">
                <a:latin typeface="Calibri" panose="020F0502020204030204" pitchFamily="34" charset="0"/>
                <a:cs typeface="Calibri" panose="020F0502020204030204" pitchFamily="34" charset="0"/>
              </a:rPr>
              <a:t>? </a:t>
            </a:r>
          </a:p>
          <a:p>
            <a:pPr marL="0" indent="0">
              <a:buNone/>
            </a:pPr>
            <a:endParaRPr lang="en-US" sz="17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0" indent="0">
              <a:buNone/>
            </a:pPr>
            <a:endParaRPr lang="en-US" dirty="0"/>
          </a:p>
        </p:txBody>
      </p:sp>
      <p:pic>
        <p:nvPicPr>
          <p:cNvPr id="5" name="Picture 2" descr="Week10 – Reflect – Gamification – Emerging Technologies for Information  Practice">
            <a:extLst>
              <a:ext uri="{FF2B5EF4-FFF2-40B4-BE49-F238E27FC236}">
                <a16:creationId xmlns:a16="http://schemas.microsoft.com/office/drawing/2014/main" id="{42827B96-DA70-4BFA-9F8C-B62E98A8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146" y="4384090"/>
            <a:ext cx="18383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0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hart with text and images of kids&#10;&#10;AI-generated content may be incorrect.">
            <a:extLst>
              <a:ext uri="{FF2B5EF4-FFF2-40B4-BE49-F238E27FC236}">
                <a16:creationId xmlns:a16="http://schemas.microsoft.com/office/drawing/2014/main" id="{21C174DC-043B-88DD-2ACD-204B29F1E10E}"/>
              </a:ext>
            </a:extLst>
          </p:cNvPr>
          <p:cNvPicPr>
            <a:picLocks noChangeAspect="1"/>
          </p:cNvPicPr>
          <p:nvPr/>
        </p:nvPicPr>
        <p:blipFill>
          <a:blip r:embed="rId2"/>
          <a:stretch>
            <a:fillRect/>
          </a:stretch>
        </p:blipFill>
        <p:spPr>
          <a:xfrm>
            <a:off x="1798320" y="773389"/>
            <a:ext cx="8199120" cy="5109598"/>
          </a:xfrm>
          <a:prstGeom prst="rect">
            <a:avLst/>
          </a:prstGeom>
        </p:spPr>
      </p:pic>
    </p:spTree>
    <p:extLst>
      <p:ext uri="{BB962C8B-B14F-4D97-AF65-F5344CB8AC3E}">
        <p14:creationId xmlns:p14="http://schemas.microsoft.com/office/powerpoint/2010/main" val="181611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79449"/>
            <a:ext cx="8911687" cy="982268"/>
          </a:xfrm>
        </p:spPr>
        <p:txBody>
          <a:bodyPr>
            <a:normAutofit/>
          </a:bodyPr>
          <a:lstStyle/>
          <a:p>
            <a:r>
              <a:rPr lang="en-US" sz="4000" i="1" dirty="0">
                <a:latin typeface="Calibri" panose="020F0502020204030204" pitchFamily="34" charset="0"/>
                <a:cs typeface="Calibri" panose="020F0502020204030204" pitchFamily="34" charset="0"/>
              </a:rPr>
              <a:t>Purpose of these Learning Modules</a:t>
            </a:r>
          </a:p>
        </p:txBody>
      </p:sp>
      <p:sp>
        <p:nvSpPr>
          <p:cNvPr id="3" name="Content Placeholder 2"/>
          <p:cNvSpPr>
            <a:spLocks noGrp="1"/>
          </p:cNvSpPr>
          <p:nvPr>
            <p:ph idx="1"/>
          </p:nvPr>
        </p:nvSpPr>
        <p:spPr>
          <a:xfrm>
            <a:off x="839416" y="1754659"/>
            <a:ext cx="10665196" cy="2034381"/>
          </a:xfrm>
        </p:spPr>
        <p:txBody>
          <a:bodyPr>
            <a:normAutofit/>
          </a:bodyPr>
          <a:lstStyle/>
          <a:p>
            <a:pPr marL="0" indent="0">
              <a:buNone/>
            </a:pPr>
            <a:endParaRPr lang="en-US" sz="1600" i="1" dirty="0">
              <a:latin typeface="Calibri" panose="020F0502020204030204" pitchFamily="34" charset="0"/>
              <a:cs typeface="Calibri" panose="020F0502020204030204" pitchFamily="34" charset="0"/>
            </a:endParaRPr>
          </a:p>
          <a:p>
            <a:pPr marL="0" indent="0">
              <a:buNone/>
            </a:pPr>
            <a:r>
              <a:rPr lang="en-US" sz="1600" i="1" dirty="0">
                <a:latin typeface="Calibri" panose="020F0502020204030204" pitchFamily="34" charset="0"/>
                <a:cs typeface="Calibri" panose="020F0502020204030204" pitchFamily="34" charset="0"/>
              </a:rPr>
              <a:t>Responsive, Caring Relationships is part of a series of training modules for supply and non-ECE staff working in Early Learning and Care in Peterborough City and County. Training for these important staff has been identified as a priority in our community.</a:t>
            </a:r>
          </a:p>
          <a:p>
            <a:pPr marL="0" indent="0">
              <a:buNone/>
            </a:pPr>
            <a:r>
              <a:rPr lang="en-US" sz="1600" dirty="0">
                <a:latin typeface="Calibri" panose="020F0502020204030204" pitchFamily="34" charset="0"/>
                <a:cs typeface="Calibri" panose="020F0502020204030204" pitchFamily="34" charset="0"/>
              </a:rPr>
              <a:t>Along with </a:t>
            </a:r>
            <a:r>
              <a:rPr lang="en-US" sz="1600" b="1" i="1" dirty="0">
                <a:latin typeface="Calibri" panose="020F0502020204030204" pitchFamily="34" charset="0"/>
                <a:cs typeface="Calibri" panose="020F0502020204030204" pitchFamily="34" charset="0"/>
              </a:rPr>
              <a:t>Responsive, Caring Relationships</a:t>
            </a:r>
            <a:r>
              <a:rPr lang="en-US" sz="1600" dirty="0">
                <a:latin typeface="Calibri" panose="020F0502020204030204" pitchFamily="34" charset="0"/>
                <a:cs typeface="Calibri" panose="020F0502020204030204" pitchFamily="34" charset="0"/>
              </a:rPr>
              <a:t>,</a:t>
            </a:r>
            <a:r>
              <a:rPr lang="en-US" sz="1600" b="1"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this online series also consists of three additional modules on the following topics:</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D531255D-B09C-44E7-96B5-CDC3E206C183}"/>
              </a:ext>
            </a:extLst>
          </p:cNvPr>
          <p:cNvGraphicFramePr/>
          <p:nvPr>
            <p:extLst>
              <p:ext uri="{D42A27DB-BD31-4B8C-83A1-F6EECF244321}">
                <p14:modId xmlns:p14="http://schemas.microsoft.com/office/powerpoint/2010/main" val="439857490"/>
              </p:ext>
            </p:extLst>
          </p:nvPr>
        </p:nvGraphicFramePr>
        <p:xfrm>
          <a:off x="743237" y="3730724"/>
          <a:ext cx="1055305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62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0" name="Rectangle 73">
            <a:extLst>
              <a:ext uri="{FF2B5EF4-FFF2-40B4-BE49-F238E27FC236}">
                <a16:creationId xmlns:a16="http://schemas.microsoft.com/office/drawing/2014/main" id="{8F834F50-341F-42A5-8C78-91B137699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211" name="Rectangle 75">
            <a:extLst>
              <a:ext uri="{FF2B5EF4-FFF2-40B4-BE49-F238E27FC236}">
                <a16:creationId xmlns:a16="http://schemas.microsoft.com/office/drawing/2014/main" id="{333EC967-C9F3-4E15-95C7-C2E77A1E1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8212" name="Straight Connector 77">
            <a:extLst>
              <a:ext uri="{FF2B5EF4-FFF2-40B4-BE49-F238E27FC236}">
                <a16:creationId xmlns:a16="http://schemas.microsoft.com/office/drawing/2014/main" id="{58A9D3D4-1F89-47F0-A597-FE1A004D9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13" name="Rectangle 79">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Rectangle 81">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5A78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868C2080-E288-44BF-A57F-491930D50B0A}"/>
              </a:ext>
            </a:extLst>
          </p:cNvPr>
          <p:cNvSpPr>
            <a:spLocks noGrp="1"/>
          </p:cNvSpPr>
          <p:nvPr>
            <p:ph type="title" idx="4294967295"/>
          </p:nvPr>
        </p:nvSpPr>
        <p:spPr>
          <a:xfrm>
            <a:off x="354564" y="279919"/>
            <a:ext cx="6720654" cy="689110"/>
          </a:xfrm>
        </p:spPr>
        <p:txBody>
          <a:bodyPr vert="horz" lIns="91440" tIns="45720" rIns="91440" bIns="45720" rtlCol="0" anchor="b">
            <a:normAutofit/>
          </a:bodyPr>
          <a:lstStyle/>
          <a:p>
            <a:r>
              <a:rPr lang="en-US" sz="3600" i="1" dirty="0">
                <a:solidFill>
                  <a:srgbClr val="FFFFFF"/>
                </a:solidFill>
              </a:rPr>
              <a:t>Educator’s Role in Co-regulation</a:t>
            </a:r>
          </a:p>
        </p:txBody>
      </p:sp>
      <p:sp>
        <p:nvSpPr>
          <p:cNvPr id="3" name="Content Placeholder 2">
            <a:extLst>
              <a:ext uri="{FF2B5EF4-FFF2-40B4-BE49-F238E27FC236}">
                <a16:creationId xmlns:a16="http://schemas.microsoft.com/office/drawing/2014/main" id="{B7C0A566-218D-4B3C-9112-EEF129BB5043}"/>
              </a:ext>
            </a:extLst>
          </p:cNvPr>
          <p:cNvSpPr>
            <a:spLocks noGrp="1"/>
          </p:cNvSpPr>
          <p:nvPr>
            <p:ph idx="4294967295"/>
          </p:nvPr>
        </p:nvSpPr>
        <p:spPr>
          <a:xfrm>
            <a:off x="354562" y="1044096"/>
            <a:ext cx="6932645" cy="5533985"/>
          </a:xfrm>
        </p:spPr>
        <p:txBody>
          <a:bodyPr vert="horz" lIns="0" tIns="45720" rIns="0" bIns="45720" rtlCol="0">
            <a:normAutofit/>
          </a:bodyPr>
          <a:lstStyle/>
          <a:p>
            <a:pPr marL="0" indent="0">
              <a:buFont typeface="Calibri" panose="020F0502020204030204" pitchFamily="34" charset="0"/>
              <a:buNone/>
            </a:pPr>
            <a:endParaRPr lang="en-US" sz="1800" i="1" dirty="0">
              <a:solidFill>
                <a:srgbClr val="FFFFFF"/>
              </a:solidFill>
            </a:endParaRPr>
          </a:p>
          <a:p>
            <a:pPr marL="0" indent="0">
              <a:buFont typeface="Calibri" panose="020F0502020204030204" pitchFamily="34" charset="0"/>
              <a:buNone/>
            </a:pPr>
            <a:r>
              <a:rPr lang="en-US" sz="1800" i="1" dirty="0">
                <a:solidFill>
                  <a:srgbClr val="FFFFFF"/>
                </a:solidFill>
              </a:rPr>
              <a:t>When a child is in a red brain state, it is not the time for an educator to try to reason with them. The child does not have the ability to control their emotions. (You might notice these suggestions align with responding to your child’s cues. (This is because </a:t>
            </a:r>
            <a:r>
              <a:rPr lang="en-US" sz="1800" i="1" dirty="0" err="1">
                <a:solidFill>
                  <a:srgbClr val="FFFFFF"/>
                </a:solidFill>
              </a:rPr>
              <a:t>behaviours</a:t>
            </a:r>
            <a:r>
              <a:rPr lang="en-US" sz="1800" i="1" dirty="0">
                <a:solidFill>
                  <a:srgbClr val="FFFFFF"/>
                </a:solidFill>
              </a:rPr>
              <a:t> are cues!)</a:t>
            </a:r>
          </a:p>
          <a:p>
            <a:pPr marL="0" indent="0">
              <a:buFont typeface="Calibri" panose="020F0502020204030204" pitchFamily="34" charset="0"/>
              <a:buNone/>
            </a:pPr>
            <a:endParaRPr lang="en-US" i="1" dirty="0">
              <a:solidFill>
                <a:srgbClr val="FFFFFF"/>
              </a:solidFill>
            </a:endParaRPr>
          </a:p>
          <a:p>
            <a:pPr marL="0" indent="0">
              <a:buFont typeface="Calibri" panose="020F0502020204030204" pitchFamily="34" charset="0"/>
              <a:buNone/>
            </a:pPr>
            <a:r>
              <a:rPr lang="en-US" sz="1800" dirty="0">
                <a:solidFill>
                  <a:srgbClr val="FFFFFF"/>
                </a:solidFill>
              </a:rPr>
              <a:t>At these times, children need an adult to help them co-regulate. The role of the educator is:</a:t>
            </a:r>
          </a:p>
          <a:p>
            <a:pPr>
              <a:buFont typeface="Calibri" panose="020F0502020204030204" pitchFamily="34" charset="0"/>
              <a:buChar char="•"/>
            </a:pPr>
            <a:r>
              <a:rPr lang="en-US" sz="1800" dirty="0">
                <a:solidFill>
                  <a:srgbClr val="FFFFFF"/>
                </a:solidFill>
              </a:rPr>
              <a:t>to stay close by the child until they settle</a:t>
            </a:r>
          </a:p>
          <a:p>
            <a:pPr>
              <a:buFont typeface="Calibri" panose="020F0502020204030204" pitchFamily="34" charset="0"/>
              <a:buChar char="•"/>
            </a:pPr>
            <a:r>
              <a:rPr lang="en-US" sz="1800" dirty="0">
                <a:solidFill>
                  <a:srgbClr val="FFFFFF"/>
                </a:solidFill>
              </a:rPr>
              <a:t>to physically comfort them if the child will allow  </a:t>
            </a:r>
          </a:p>
          <a:p>
            <a:pPr>
              <a:buFont typeface="Calibri" panose="020F0502020204030204" pitchFamily="34" charset="0"/>
              <a:buChar char="•"/>
            </a:pPr>
            <a:r>
              <a:rPr lang="en-US" sz="1800" dirty="0">
                <a:solidFill>
                  <a:srgbClr val="FFFFFF"/>
                </a:solidFill>
              </a:rPr>
              <a:t>to verbally soothe a child (label feelings)</a:t>
            </a:r>
          </a:p>
          <a:p>
            <a:pPr>
              <a:buFont typeface="Calibri" panose="020F0502020204030204" pitchFamily="34" charset="0"/>
              <a:buChar char="•"/>
            </a:pPr>
            <a:r>
              <a:rPr lang="en-US" sz="1800" dirty="0">
                <a:solidFill>
                  <a:srgbClr val="FFFFFF"/>
                </a:solidFill>
              </a:rPr>
              <a:t> to have an age-appropriate conversation about what was upsetting the child, </a:t>
            </a:r>
            <a:r>
              <a:rPr lang="en-US" sz="1800" i="1" u="sng" dirty="0">
                <a:solidFill>
                  <a:srgbClr val="FFFFFF"/>
                </a:solidFill>
              </a:rPr>
              <a:t>after</a:t>
            </a:r>
            <a:r>
              <a:rPr lang="en-US" sz="1800" dirty="0">
                <a:solidFill>
                  <a:srgbClr val="FFFFFF"/>
                </a:solidFill>
              </a:rPr>
              <a:t> the child is brought back to calm</a:t>
            </a:r>
          </a:p>
          <a:p>
            <a:pPr>
              <a:buFont typeface="Calibri" panose="020F0502020204030204" pitchFamily="34" charset="0"/>
              <a:buChar char="•"/>
            </a:pPr>
            <a:r>
              <a:rPr lang="en-US" sz="1800" dirty="0">
                <a:solidFill>
                  <a:srgbClr val="FFFFFF"/>
                </a:solidFill>
              </a:rPr>
              <a:t>create calming environments </a:t>
            </a:r>
          </a:p>
          <a:p>
            <a:pPr marL="0" indent="0">
              <a:buFont typeface="Calibri" panose="020F0502020204030204" pitchFamily="34" charset="0"/>
              <a:buNone/>
            </a:pPr>
            <a:endParaRPr lang="en-US" sz="1100" dirty="0">
              <a:solidFill>
                <a:srgbClr val="FFFFFF"/>
              </a:solidFill>
            </a:endParaRPr>
          </a:p>
        </p:txBody>
      </p:sp>
      <p:sp>
        <p:nvSpPr>
          <p:cNvPr id="8215" name="Rectangle 83">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59CE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216" name="Rectangle 85">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rgbClr val="59C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a:hlinkClick r:id="rId2"/>
            <a:extLst>
              <a:ext uri="{FF2B5EF4-FFF2-40B4-BE49-F238E27FC236}">
                <a16:creationId xmlns:a16="http://schemas.microsoft.com/office/drawing/2014/main" id="{7A64086D-A13E-4029-9C31-F3A587345C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688069"/>
            <a:ext cx="3259785" cy="2249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569C68-3FFD-42E8-9927-BD121DF0CFA2}"/>
              </a:ext>
            </a:extLst>
          </p:cNvPr>
          <p:cNvSpPr txBox="1"/>
          <p:nvPr/>
        </p:nvSpPr>
        <p:spPr>
          <a:xfrm>
            <a:off x="7808581" y="3539699"/>
            <a:ext cx="3601098" cy="1585690"/>
          </a:xfrm>
          <a:prstGeom prst="rect">
            <a:avLst/>
          </a:prstGeom>
          <a:noFill/>
        </p:spPr>
        <p:txBody>
          <a:bodyPr wrap="square" rtlCol="0">
            <a:spAutoFit/>
          </a:bodyPr>
          <a:lstStyle/>
          <a:p>
            <a:pPr algn="ctr">
              <a:lnSpc>
                <a:spcPct val="150000"/>
              </a:lnSpc>
            </a:pPr>
            <a:r>
              <a:rPr lang="en-US" dirty="0"/>
              <a:t>Watch this short video by Dr. Jean Clinton on how to be a co-regulator.</a:t>
            </a:r>
          </a:p>
          <a:p>
            <a:pPr algn="ctr">
              <a:lnSpc>
                <a:spcPct val="150000"/>
              </a:lnSpc>
            </a:pPr>
            <a:r>
              <a:rPr lang="en-CA" sz="3200" dirty="0">
                <a:hlinkClick r:id="rId2"/>
              </a:rPr>
              <a:t>Lend your calm</a:t>
            </a:r>
            <a:endParaRPr lang="en-CA" sz="3200" dirty="0"/>
          </a:p>
        </p:txBody>
      </p:sp>
      <p:pic>
        <p:nvPicPr>
          <p:cNvPr id="47" name="Picture 46" descr="Logo, icon&#10;&#10;Description automatically generated">
            <a:hlinkClick r:id="rId2"/>
            <a:extLst>
              <a:ext uri="{FF2B5EF4-FFF2-40B4-BE49-F238E27FC236}">
                <a16:creationId xmlns:a16="http://schemas.microsoft.com/office/drawing/2014/main" id="{8771DCCE-A233-41F1-AAB7-AAC83A367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1655" y="5394728"/>
            <a:ext cx="1268042" cy="1234672"/>
          </a:xfrm>
          <a:prstGeom prst="rect">
            <a:avLst/>
          </a:prstGeom>
        </p:spPr>
      </p:pic>
    </p:spTree>
    <p:extLst>
      <p:ext uri="{BB962C8B-B14F-4D97-AF65-F5344CB8AC3E}">
        <p14:creationId xmlns:p14="http://schemas.microsoft.com/office/powerpoint/2010/main" val="256803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Content Placeholder 2">
            <a:extLst>
              <a:ext uri="{FF2B5EF4-FFF2-40B4-BE49-F238E27FC236}">
                <a16:creationId xmlns:a16="http://schemas.microsoft.com/office/drawing/2014/main" id="{CB0A2309-BECC-4A6F-8B39-AB38EEAA7523}"/>
              </a:ext>
            </a:extLst>
          </p:cNvPr>
          <p:cNvGraphicFramePr>
            <a:graphicFrameLocks noGrp="1"/>
          </p:cNvGraphicFramePr>
          <p:nvPr>
            <p:ph idx="4294967295"/>
            <p:extLst>
              <p:ext uri="{D42A27DB-BD31-4B8C-83A1-F6EECF244321}">
                <p14:modId xmlns:p14="http://schemas.microsoft.com/office/powerpoint/2010/main" val="2131986646"/>
              </p:ext>
            </p:extLst>
          </p:nvPr>
        </p:nvGraphicFramePr>
        <p:xfrm>
          <a:off x="1367692" y="382832"/>
          <a:ext cx="4289425"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hallenging behaviour &amp; autism: 3-18 years | Raising Children Network">
            <a:extLst>
              <a:ext uri="{FF2B5EF4-FFF2-40B4-BE49-F238E27FC236}">
                <a16:creationId xmlns:a16="http://schemas.microsoft.com/office/drawing/2014/main" id="{D01B0AFB-3C43-4BED-AD1C-06EF46A4D8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7840" y="1490149"/>
            <a:ext cx="3842776" cy="3287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7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96A6A-0E3E-45BA-A9EE-028D21DCD551}"/>
              </a:ext>
            </a:extLst>
          </p:cNvPr>
          <p:cNvSpPr>
            <a:spLocks noGrp="1"/>
          </p:cNvSpPr>
          <p:nvPr>
            <p:ph type="title"/>
          </p:nvPr>
        </p:nvSpPr>
        <p:spPr>
          <a:xfrm>
            <a:off x="1188720" y="286604"/>
            <a:ext cx="9966960" cy="1228404"/>
          </a:xfrm>
        </p:spPr>
        <p:txBody>
          <a:bodyPr>
            <a:normAutofit/>
          </a:bodyPr>
          <a:lstStyle/>
          <a:p>
            <a:r>
              <a:rPr lang="en-CA" sz="4400" i="1" dirty="0">
                <a:latin typeface="Calibri" panose="020F0502020204030204" pitchFamily="34" charset="0"/>
                <a:cs typeface="Calibri" panose="020F0502020204030204" pitchFamily="34" charset="0"/>
              </a:rPr>
              <a:t>The MEHRIT Centre</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21E3D3-9FD5-4E29-8F79-F1E74D2C6757}"/>
              </a:ext>
            </a:extLst>
          </p:cNvPr>
          <p:cNvSpPr>
            <a:spLocks noGrp="1"/>
          </p:cNvSpPr>
          <p:nvPr>
            <p:ph idx="1"/>
          </p:nvPr>
        </p:nvSpPr>
        <p:spPr>
          <a:xfrm>
            <a:off x="873759" y="1845734"/>
            <a:ext cx="8199121" cy="4023360"/>
          </a:xfrm>
        </p:spPr>
        <p:txBody>
          <a:bodyPr>
            <a:noAutofit/>
          </a:bodyPr>
          <a:lstStyle/>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Dr. Stuart Shanker of the MEHRIT Centre (a self-regulation program based in Peterborough) has developed a response to support children who are having difficulty regulating.</a:t>
            </a:r>
          </a:p>
          <a:p>
            <a:pPr marL="0" indent="0">
              <a:buNone/>
            </a:pP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You can find a number of resources and professional learning opportunities at the MEHRIT Centre   </a:t>
            </a:r>
            <a:r>
              <a:rPr lang="en-CA" sz="1800" dirty="0">
                <a:latin typeface="Calibri" panose="020F0502020204030204" pitchFamily="34" charset="0"/>
                <a:cs typeface="Calibri" panose="020F0502020204030204" pitchFamily="34" charset="0"/>
                <a:hlinkClick r:id="rId2"/>
              </a:rPr>
              <a:t>https://self-reg.ca/resources/</a:t>
            </a: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The response Dr. Stuart Shanker has developed can be found on the next slide.  </a:t>
            </a:r>
          </a:p>
          <a:p>
            <a:pPr marL="0" indent="0">
              <a:buNone/>
            </a:pP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This technique is helpful to consider when the child is having difficulty regulating but also after to reflect upon how to help the child for future</a:t>
            </a:r>
            <a:r>
              <a:rPr lang="en-CA" dirty="0">
                <a:latin typeface="Calibri" panose="020F0502020204030204" pitchFamily="34" charset="0"/>
                <a:cs typeface="Calibri" panose="020F0502020204030204" pitchFamily="34" charset="0"/>
              </a:rPr>
              <a:t>.</a:t>
            </a:r>
          </a:p>
        </p:txBody>
      </p:sp>
      <p:pic>
        <p:nvPicPr>
          <p:cNvPr id="3074" name="Picture 2" descr="Self-Reg Products – The MEHRIT Centre">
            <a:hlinkClick r:id="rId3"/>
            <a:extLst>
              <a:ext uri="{FF2B5EF4-FFF2-40B4-BE49-F238E27FC236}">
                <a16:creationId xmlns:a16="http://schemas.microsoft.com/office/drawing/2014/main" id="{C24E3C7A-300F-4E1A-ADFB-E639731E72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46145" y="3942541"/>
            <a:ext cx="3135109" cy="225727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7" name="Rectangle 7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TextBox 3">
            <a:extLst>
              <a:ext uri="{FF2B5EF4-FFF2-40B4-BE49-F238E27FC236}">
                <a16:creationId xmlns:a16="http://schemas.microsoft.com/office/drawing/2014/main" id="{41ACF9A0-F620-4DA1-AA5B-AF21E6994781}"/>
              </a:ext>
            </a:extLst>
          </p:cNvPr>
          <p:cNvSpPr txBox="1"/>
          <p:nvPr/>
        </p:nvSpPr>
        <p:spPr>
          <a:xfrm>
            <a:off x="9154161" y="3429000"/>
            <a:ext cx="3366588" cy="646331"/>
          </a:xfrm>
          <a:prstGeom prst="rect">
            <a:avLst/>
          </a:prstGeom>
          <a:noFill/>
        </p:spPr>
        <p:txBody>
          <a:bodyPr wrap="square" rtlCol="0">
            <a:spAutoFit/>
          </a:bodyPr>
          <a:lstStyle/>
          <a:p>
            <a:r>
              <a:rPr lang="en-US" dirty="0"/>
              <a:t>Learn more about the MEHRIT Centre</a:t>
            </a:r>
            <a:r>
              <a:rPr lang="en-US" dirty="0">
                <a:hlinkClick r:id="rId3"/>
              </a:rPr>
              <a:t> here</a:t>
            </a:r>
            <a:r>
              <a:rPr lang="en-US" dirty="0"/>
              <a:t>.</a:t>
            </a:r>
            <a:endParaRPr lang="en-CA" dirty="0"/>
          </a:p>
        </p:txBody>
      </p:sp>
      <p:pic>
        <p:nvPicPr>
          <p:cNvPr id="10" name="Picture 9" descr="Logo, icon&#10;&#10;Description automatically generated">
            <a:hlinkClick r:id="rId2"/>
            <a:extLst>
              <a:ext uri="{FF2B5EF4-FFF2-40B4-BE49-F238E27FC236}">
                <a16:creationId xmlns:a16="http://schemas.microsoft.com/office/drawing/2014/main" id="{EA80BA11-9ACA-47B7-967F-060E15FA7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905" y="1992323"/>
            <a:ext cx="1209587" cy="1182200"/>
          </a:xfrm>
          <a:prstGeom prst="rect">
            <a:avLst/>
          </a:prstGeom>
        </p:spPr>
      </p:pic>
    </p:spTree>
    <p:extLst>
      <p:ext uri="{BB962C8B-B14F-4D97-AF65-F5344CB8AC3E}">
        <p14:creationId xmlns:p14="http://schemas.microsoft.com/office/powerpoint/2010/main" val="181763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65" y="329081"/>
            <a:ext cx="9947545" cy="701537"/>
          </a:xfrm>
        </p:spPr>
        <p:txBody>
          <a:bodyPr>
            <a:normAutofit/>
          </a:bodyPr>
          <a:lstStyle/>
          <a:p>
            <a:r>
              <a:rPr lang="en-US" sz="3200" i="1" dirty="0">
                <a:latin typeface="Calibri" panose="020F0502020204030204" pitchFamily="34" charset="0"/>
                <a:cs typeface="Calibri" panose="020F0502020204030204" pitchFamily="34" charset="0"/>
              </a:rPr>
              <a:t>The </a:t>
            </a:r>
            <a:r>
              <a:rPr lang="en-US" sz="3200" i="1" dirty="0" err="1">
                <a:latin typeface="Calibri" panose="020F0502020204030204" pitchFamily="34" charset="0"/>
                <a:cs typeface="Calibri" panose="020F0502020204030204" pitchFamily="34" charset="0"/>
              </a:rPr>
              <a:t>Shanker</a:t>
            </a:r>
            <a:r>
              <a:rPr lang="en-US" sz="3200" i="1" dirty="0">
                <a:latin typeface="Calibri" panose="020F0502020204030204" pitchFamily="34" charset="0"/>
                <a:cs typeface="Calibri" panose="020F0502020204030204" pitchFamily="34" charset="0"/>
              </a:rPr>
              <a:t> Method for Self-Regulation©</a:t>
            </a:r>
          </a:p>
        </p:txBody>
      </p:sp>
      <p:sp>
        <p:nvSpPr>
          <p:cNvPr id="3" name="Content Placeholder 2"/>
          <p:cNvSpPr>
            <a:spLocks noGrp="1"/>
          </p:cNvSpPr>
          <p:nvPr>
            <p:ph idx="1"/>
          </p:nvPr>
        </p:nvSpPr>
        <p:spPr>
          <a:xfrm>
            <a:off x="1015522" y="976017"/>
            <a:ext cx="10162230" cy="779585"/>
          </a:xfrm>
        </p:spPr>
        <p:txBody>
          <a:bodyPr>
            <a:normAutofit fontScale="77500" lnSpcReduction="20000"/>
          </a:bodyPr>
          <a:lstStyle/>
          <a:p>
            <a:pPr marL="0" indent="0">
              <a:buNone/>
            </a:pPr>
            <a:endParaRPr lang="en-US" sz="1800" i="1" dirty="0">
              <a:latin typeface="Calibri" panose="020F0502020204030204" pitchFamily="34" charset="0"/>
              <a:cs typeface="Calibri" panose="020F0502020204030204" pitchFamily="34" charset="0"/>
            </a:endParaRPr>
          </a:p>
          <a:p>
            <a:pPr marL="0" indent="0">
              <a:buNone/>
            </a:pPr>
            <a:r>
              <a:rPr lang="en-US" sz="1900" i="1" dirty="0">
                <a:latin typeface="Calibri" panose="020F0502020204030204" pitchFamily="34" charset="0"/>
                <a:cs typeface="Calibri" panose="020F0502020204030204" pitchFamily="34" charset="0"/>
              </a:rPr>
              <a:t>Sometimes we might make assumptions that angry, or sad </a:t>
            </a:r>
            <a:r>
              <a:rPr lang="en-US" sz="1900" i="1" dirty="0" err="1">
                <a:latin typeface="Calibri" panose="020F0502020204030204" pitchFamily="34" charset="0"/>
                <a:cs typeface="Calibri" panose="020F0502020204030204" pitchFamily="34" charset="0"/>
              </a:rPr>
              <a:t>behaviours</a:t>
            </a:r>
            <a:r>
              <a:rPr lang="en-US" sz="1900" i="1" dirty="0">
                <a:latin typeface="Calibri" panose="020F0502020204030204" pitchFamily="34" charset="0"/>
                <a:cs typeface="Calibri" panose="020F0502020204030204" pitchFamily="34" charset="0"/>
              </a:rPr>
              <a:t> are disobedience when they are in fact, a stress response. </a:t>
            </a:r>
            <a:r>
              <a:rPr lang="en-US" sz="1900" dirty="0"/>
              <a:t> </a:t>
            </a:r>
          </a:p>
          <a:p>
            <a:pPr marL="0" indent="0">
              <a:buNone/>
            </a:pPr>
            <a:endParaRPr lang="en-US" sz="2100"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6D6F665-CD2E-4D9E-9996-2DC118B1630E}"/>
              </a:ext>
            </a:extLst>
          </p:cNvPr>
          <p:cNvSpPr/>
          <p:nvPr/>
        </p:nvSpPr>
        <p:spPr>
          <a:xfrm>
            <a:off x="1015522" y="1889482"/>
            <a:ext cx="9947546" cy="410650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tx1"/>
                </a:solidFill>
                <a:latin typeface="Calibri" panose="020F0502020204030204" pitchFamily="34" charset="0"/>
                <a:cs typeface="Calibri" panose="020F0502020204030204" pitchFamily="34" charset="0"/>
              </a:rPr>
              <a:t>When a child has lost control:</a:t>
            </a:r>
          </a:p>
          <a:p>
            <a:endParaRPr lang="en-US"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Ask yourself, </a:t>
            </a:r>
            <a:r>
              <a:rPr lang="en-US" i="1" dirty="0">
                <a:solidFill>
                  <a:schemeClr val="tx1"/>
                </a:solidFill>
                <a:latin typeface="Calibri" panose="020F0502020204030204" pitchFamily="34" charset="0"/>
                <a:cs typeface="Calibri" panose="020F0502020204030204" pitchFamily="34" charset="0"/>
              </a:rPr>
              <a:t>“Is this a stress response?” </a:t>
            </a:r>
          </a:p>
          <a:p>
            <a:pPr>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 Ask, </a:t>
            </a:r>
            <a:r>
              <a:rPr lang="en-US" i="1" dirty="0">
                <a:solidFill>
                  <a:schemeClr val="tx1"/>
                </a:solidFill>
                <a:latin typeface="Calibri" panose="020F0502020204030204" pitchFamily="34" charset="0"/>
                <a:cs typeface="Calibri" panose="020F0502020204030204" pitchFamily="34" charset="0"/>
              </a:rPr>
              <a:t>“Why is this </a:t>
            </a:r>
            <a:r>
              <a:rPr lang="en-US" i="1" dirty="0" err="1">
                <a:solidFill>
                  <a:schemeClr val="tx1"/>
                </a:solidFill>
                <a:latin typeface="Calibri" panose="020F0502020204030204" pitchFamily="34" charset="0"/>
                <a:cs typeface="Calibri" panose="020F0502020204030204" pitchFamily="34" charset="0"/>
              </a:rPr>
              <a:t>behaviour</a:t>
            </a:r>
            <a:r>
              <a:rPr lang="en-US" i="1" dirty="0">
                <a:solidFill>
                  <a:schemeClr val="tx1"/>
                </a:solidFill>
                <a:latin typeface="Calibri" panose="020F0502020204030204" pitchFamily="34" charset="0"/>
                <a:cs typeface="Calibri" panose="020F0502020204030204" pitchFamily="34" charset="0"/>
              </a:rPr>
              <a:t> happening and why now?”                      </a:t>
            </a:r>
          </a:p>
          <a:p>
            <a:endParaRPr lang="en-US"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Reflect on what the stressors might be?  (hidden and obvious)</a:t>
            </a:r>
          </a:p>
          <a:p>
            <a:endParaRPr lang="en-US"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Ask yourself, </a:t>
            </a:r>
            <a:r>
              <a:rPr lang="en-US" i="1" dirty="0">
                <a:solidFill>
                  <a:schemeClr val="tx1"/>
                </a:solidFill>
                <a:latin typeface="Calibri" panose="020F0502020204030204" pitchFamily="34" charset="0"/>
                <a:cs typeface="Calibri" panose="020F0502020204030204" pitchFamily="34" charset="0"/>
              </a:rPr>
              <a:t>“Is there a way I can reduce the stressor?”                                                                                            </a:t>
            </a:r>
            <a:r>
              <a:rPr lang="en-US" dirty="0">
                <a:solidFill>
                  <a:schemeClr val="tx1"/>
                </a:solidFill>
                <a:latin typeface="Calibri" panose="020F0502020204030204" pitchFamily="34" charset="0"/>
                <a:cs typeface="Calibri" panose="020F0502020204030204" pitchFamily="34" charset="0"/>
              </a:rPr>
              <a:t>(e.g., change the environment, alter the schedule of the day, give the child more connection time, etc.)</a:t>
            </a:r>
          </a:p>
          <a:p>
            <a:pPr>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How can we move forward to help the child to regulate in the future (anticipate/prevent)?</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453" y="2371007"/>
            <a:ext cx="2705976" cy="18851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551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87BA-55FF-438B-9F80-D8D01041D61F}"/>
              </a:ext>
            </a:extLst>
          </p:cNvPr>
          <p:cNvSpPr>
            <a:spLocks noGrp="1"/>
          </p:cNvSpPr>
          <p:nvPr>
            <p:ph type="title"/>
          </p:nvPr>
        </p:nvSpPr>
        <p:spPr>
          <a:xfrm>
            <a:off x="1781503" y="177282"/>
            <a:ext cx="9498725" cy="1131256"/>
          </a:xfrm>
        </p:spPr>
        <p:txBody>
          <a:bodyPr>
            <a:normAutofit/>
          </a:bodyPr>
          <a:lstStyle/>
          <a:p>
            <a:br>
              <a:rPr lang="en-CA" sz="2000" b="1" i="1" dirty="0">
                <a:latin typeface="Calibri" panose="020F0502020204030204" pitchFamily="34" charset="0"/>
                <a:cs typeface="Calibri" panose="020F0502020204030204" pitchFamily="34" charset="0"/>
              </a:rPr>
            </a:br>
            <a:r>
              <a:rPr lang="en-CA" sz="2000" b="1" i="1" dirty="0">
                <a:latin typeface="Calibri" panose="020F0502020204030204" pitchFamily="34" charset="0"/>
                <a:cs typeface="Calibri" panose="020F0502020204030204" pitchFamily="34" charset="0"/>
              </a:rPr>
              <a:t>Clear and Consistent Messages Help Children Regulate</a:t>
            </a:r>
            <a:br>
              <a:rPr lang="en-CA" sz="2000" dirty="0">
                <a:latin typeface="Calibri" panose="020F0502020204030204" pitchFamily="34" charset="0"/>
                <a:cs typeface="Calibri" panose="020F0502020204030204" pitchFamily="34" charset="0"/>
              </a:rPr>
            </a:br>
            <a:br>
              <a:rPr lang="en-CA" sz="2000" dirty="0">
                <a:latin typeface="Calibri" panose="020F0502020204030204" pitchFamily="34" charset="0"/>
                <a:cs typeface="Calibri" panose="020F0502020204030204" pitchFamily="34" charset="0"/>
              </a:rPr>
            </a:br>
            <a:endParaRPr lang="en-CA" sz="1800" i="1" dirty="0">
              <a:latin typeface="Calibri" panose="020F0502020204030204" pitchFamily="34" charset="0"/>
              <a:cs typeface="Calibri" panose="020F0502020204030204" pitchFamily="34" charset="0"/>
            </a:endParaRPr>
          </a:p>
        </p:txBody>
      </p:sp>
      <p:graphicFrame>
        <p:nvGraphicFramePr>
          <p:cNvPr id="6" name="Content Placeholder 2">
            <a:extLst>
              <a:ext uri="{FF2B5EF4-FFF2-40B4-BE49-F238E27FC236}">
                <a16:creationId xmlns:a16="http://schemas.microsoft.com/office/drawing/2014/main" id="{F4EA2228-D5F1-4CD0-88BC-B7558FFEC584}"/>
              </a:ext>
            </a:extLst>
          </p:cNvPr>
          <p:cNvGraphicFramePr>
            <a:graphicFrameLocks noGrp="1"/>
          </p:cNvGraphicFramePr>
          <p:nvPr>
            <p:ph idx="1"/>
            <p:extLst>
              <p:ext uri="{D42A27DB-BD31-4B8C-83A1-F6EECF244321}">
                <p14:modId xmlns:p14="http://schemas.microsoft.com/office/powerpoint/2010/main" val="2359037746"/>
              </p:ext>
            </p:extLst>
          </p:nvPr>
        </p:nvGraphicFramePr>
        <p:xfrm>
          <a:off x="1564640" y="2082801"/>
          <a:ext cx="8859519" cy="412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7DCAC62-C472-4C66-827D-7E40EEAD04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785" y="3680021"/>
            <a:ext cx="1931040" cy="147016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1722182-6F72-4B29-9689-81135BFA3762}"/>
              </a:ext>
            </a:extLst>
          </p:cNvPr>
          <p:cNvSpPr txBox="1"/>
          <p:nvPr/>
        </p:nvSpPr>
        <p:spPr>
          <a:xfrm>
            <a:off x="1726324" y="737073"/>
            <a:ext cx="8442435" cy="923330"/>
          </a:xfrm>
          <a:prstGeom prst="rect">
            <a:avLst/>
          </a:prstGeom>
          <a:noFill/>
        </p:spPr>
        <p:txBody>
          <a:bodyPr wrap="square">
            <a:spAutoFit/>
          </a:bodyPr>
          <a:lstStyle/>
          <a:p>
            <a:endParaRPr lang="en-CA" sz="1800" i="1" dirty="0">
              <a:latin typeface="Calibri" panose="020F0502020204030204" pitchFamily="34" charset="0"/>
              <a:cs typeface="Calibri" panose="020F0502020204030204" pitchFamily="34" charset="0"/>
            </a:endParaRPr>
          </a:p>
          <a:p>
            <a:r>
              <a:rPr lang="en-CA" sz="1800" i="1" dirty="0">
                <a:latin typeface="Calibri" panose="020F0502020204030204" pitchFamily="34" charset="0"/>
                <a:cs typeface="Calibri" panose="020F0502020204030204" pitchFamily="34" charset="0"/>
              </a:rPr>
              <a:t>Sometimes children become dysregulated because they do not have clear or consistent limits. Limits help children feel safe and secure.</a:t>
            </a:r>
            <a:endParaRPr lang="en-CA" dirty="0"/>
          </a:p>
        </p:txBody>
      </p:sp>
    </p:spTree>
    <p:extLst>
      <p:ext uri="{BB962C8B-B14F-4D97-AF65-F5344CB8AC3E}">
        <p14:creationId xmlns:p14="http://schemas.microsoft.com/office/powerpoint/2010/main" val="92447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1B6C-2641-43C6-960F-FC962DE205D7}"/>
              </a:ext>
            </a:extLst>
          </p:cNvPr>
          <p:cNvSpPr>
            <a:spLocks noGrp="1"/>
          </p:cNvSpPr>
          <p:nvPr>
            <p:ph type="title"/>
          </p:nvPr>
        </p:nvSpPr>
        <p:spPr>
          <a:xfrm>
            <a:off x="1097280" y="286604"/>
            <a:ext cx="10058400" cy="1196964"/>
          </a:xfrm>
        </p:spPr>
        <p:txBody>
          <a:bodyPr/>
          <a:lstStyle/>
          <a:p>
            <a:r>
              <a:rPr lang="en-CA" sz="3600" dirty="0">
                <a:latin typeface="Calibri" panose="020F0502020204030204" pitchFamily="34" charset="0"/>
                <a:cs typeface="Calibri" panose="020F0502020204030204" pitchFamily="34" charset="0"/>
              </a:rPr>
              <a:t>Consider the Unique Needs of Children</a:t>
            </a:r>
          </a:p>
        </p:txBody>
      </p:sp>
      <p:sp>
        <p:nvSpPr>
          <p:cNvPr id="3" name="Content Placeholder 2">
            <a:extLst>
              <a:ext uri="{FF2B5EF4-FFF2-40B4-BE49-F238E27FC236}">
                <a16:creationId xmlns:a16="http://schemas.microsoft.com/office/drawing/2014/main" id="{80364F45-B5A1-48E8-8118-6A0999CE3E5D}"/>
              </a:ext>
            </a:extLst>
          </p:cNvPr>
          <p:cNvSpPr>
            <a:spLocks noGrp="1"/>
          </p:cNvSpPr>
          <p:nvPr>
            <p:ph idx="1"/>
          </p:nvPr>
        </p:nvSpPr>
        <p:spPr>
          <a:xfrm>
            <a:off x="821094" y="1483567"/>
            <a:ext cx="10837506" cy="4974383"/>
          </a:xfrm>
        </p:spPr>
        <p:txBody>
          <a:bodyPr>
            <a:normAutofit/>
          </a:bodyPr>
          <a:lstStyle/>
          <a:p>
            <a:pPr marL="0" indent="0">
              <a:buNone/>
            </a:pPr>
            <a:endParaRPr lang="en-CA"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 Some children experience difficulties processing everyday sensory information, receptive and/or expressive language delays, social-communication difficulties, and/or a multitude of other differing abilities that may further impact their ability to self-regulate.</a:t>
            </a:r>
          </a:p>
          <a:p>
            <a:pPr marL="0" indent="0">
              <a:buNone/>
            </a:pP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 Some children in your program will be on the case load of an Inclusion Coach.  </a:t>
            </a:r>
          </a:p>
          <a:p>
            <a:pPr marL="0" indent="0">
              <a:buNone/>
            </a:pP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 Your program’s coach can share tips and strategies to support building connections unique to each child’s learning style and needs.</a:t>
            </a:r>
          </a:p>
          <a:p>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		For more information go to: College of ECE, Practice Guidelines,                                                			</a:t>
            </a:r>
            <a:r>
              <a:rPr lang="en-US" dirty="0">
                <a:latin typeface="Calibri" panose="020F0502020204030204" pitchFamily="34" charset="0"/>
                <a:cs typeface="Calibri" panose="020F0502020204030204" pitchFamily="34" charset="0"/>
                <a:hlinkClick r:id="rId2"/>
              </a:rPr>
              <a:t>Inclusion of Children with Disabilities</a:t>
            </a:r>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pPr marL="0" indent="0">
              <a:buNone/>
            </a:pPr>
            <a:endParaRPr lang="en-CA" dirty="0"/>
          </a:p>
        </p:txBody>
      </p:sp>
      <p:pic>
        <p:nvPicPr>
          <p:cNvPr id="5" name="Picture 4" descr="Logo, icon&#10;&#10;Description automatically generated">
            <a:hlinkClick r:id="rId2"/>
            <a:extLst>
              <a:ext uri="{FF2B5EF4-FFF2-40B4-BE49-F238E27FC236}">
                <a16:creationId xmlns:a16="http://schemas.microsoft.com/office/drawing/2014/main" id="{82BBA8D3-CF3C-4BBB-A0EC-E1D539DD7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800" y="4917441"/>
            <a:ext cx="1158505" cy="1132275"/>
          </a:xfrm>
          <a:prstGeom prst="rect">
            <a:avLst/>
          </a:prstGeom>
        </p:spPr>
      </p:pic>
    </p:spTree>
    <p:extLst>
      <p:ext uri="{BB962C8B-B14F-4D97-AF65-F5344CB8AC3E}">
        <p14:creationId xmlns:p14="http://schemas.microsoft.com/office/powerpoint/2010/main" val="75624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040541-3771-4D7B-A752-104213F34592}"/>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b="1" i="1" spc="-50" dirty="0">
                <a:solidFill>
                  <a:schemeClr val="tx1">
                    <a:lumMod val="75000"/>
                    <a:lumOff val="25000"/>
                  </a:schemeClr>
                </a:solidFill>
                <a:latin typeface="+mj-lt"/>
                <a:ea typeface="+mj-ea"/>
                <a:cs typeface="+mj-cs"/>
              </a:rPr>
              <a:t>Who are My Partners in Understanding Children?</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6AF435-ED12-41CF-A25F-750DC46C9074}"/>
              </a:ext>
            </a:extLst>
          </p:cNvPr>
          <p:cNvSpPr>
            <a:spLocks noGrp="1"/>
          </p:cNvSpPr>
          <p:nvPr>
            <p:ph idx="1"/>
          </p:nvPr>
        </p:nvSpPr>
        <p:spPr>
          <a:xfrm>
            <a:off x="1097279" y="1845734"/>
            <a:ext cx="6624321" cy="4023360"/>
          </a:xfrm>
        </p:spPr>
        <p:txBody>
          <a:bodyPr vert="horz" lIns="0" tIns="45720" rIns="0" bIns="45720" rtlCol="0">
            <a:normAutofit/>
          </a:bodyPr>
          <a:lstStyle/>
          <a:p>
            <a:pPr marL="0" indent="0">
              <a:buFont typeface="Calibri" panose="020F0502020204030204" pitchFamily="34" charset="0"/>
              <a:buNone/>
            </a:pPr>
            <a:endParaRPr lang="en-US" sz="1700" dirty="0"/>
          </a:p>
          <a:p>
            <a:pPr>
              <a:buFont typeface="Calibri" panose="020F0502020204030204" pitchFamily="34" charset="0"/>
              <a:buChar char="•"/>
            </a:pPr>
            <a:r>
              <a:rPr lang="en-US" sz="1700" dirty="0"/>
              <a:t> </a:t>
            </a:r>
            <a:r>
              <a:rPr lang="en-US" sz="1800" dirty="0"/>
              <a:t>Your team and supervisor are ideal partners in supporting you to understand a child. Together, as a team, you can reflect on the best way to build connections and relationships with children and why a child may be dysregulated and determine solutions for moving forward</a:t>
            </a:r>
          </a:p>
          <a:p>
            <a:pPr>
              <a:buFont typeface="Calibri" panose="020F0502020204030204" pitchFamily="34" charset="0"/>
              <a:buChar char="•"/>
            </a:pPr>
            <a:r>
              <a:rPr lang="en-US" sz="1800" dirty="0"/>
              <a:t> Parents can also be a good source of information about their child.  They may know about stressors a child might be experiencing at home that you are not aware of.  We call these hidden stressors. </a:t>
            </a:r>
          </a:p>
          <a:p>
            <a:pPr>
              <a:buFont typeface="Calibri" panose="020F0502020204030204" pitchFamily="34" charset="0"/>
              <a:buChar char="•"/>
            </a:pPr>
            <a:r>
              <a:rPr lang="en-US" sz="1800" dirty="0"/>
              <a:t>Your program’s inclusion coach from Five Counties Children’s Centre can also be a helpful resource.  </a:t>
            </a:r>
          </a:p>
          <a:p>
            <a:pPr marL="0" indent="0">
              <a:buFont typeface="Calibri" panose="020F0502020204030204" pitchFamily="34" charset="0"/>
              <a:buNone/>
            </a:pPr>
            <a:endParaRPr lang="en-US" sz="1800" dirty="0"/>
          </a:p>
          <a:p>
            <a:pPr>
              <a:buFont typeface="Calibri" panose="020F0502020204030204" pitchFamily="34" charset="0"/>
              <a:buChar char="•"/>
            </a:pPr>
            <a:endParaRPr lang="en-US" sz="1800" dirty="0"/>
          </a:p>
        </p:txBody>
      </p:sp>
      <p:pic>
        <p:nvPicPr>
          <p:cNvPr id="4098" name="Picture 2" descr="Communication | shauninterview">
            <a:extLst>
              <a:ext uri="{FF2B5EF4-FFF2-40B4-BE49-F238E27FC236}">
                <a16:creationId xmlns:a16="http://schemas.microsoft.com/office/drawing/2014/main" id="{0003F0A9-D4C0-4D24-9C39-C8394BAA72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571" y="2679164"/>
            <a:ext cx="3135109" cy="263349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D3777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7" name="Rectangle 7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400525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2582-5380-F84B-E506-3274AF472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83DE7-1C0E-E8A5-4D36-ACA2486BD115}"/>
              </a:ext>
            </a:extLst>
          </p:cNvPr>
          <p:cNvSpPr>
            <a:spLocks noGrp="1"/>
          </p:cNvSpPr>
          <p:nvPr>
            <p:ph type="title"/>
          </p:nvPr>
        </p:nvSpPr>
        <p:spPr>
          <a:xfrm>
            <a:off x="1097280" y="286604"/>
            <a:ext cx="10058400" cy="1196964"/>
          </a:xfrm>
        </p:spPr>
        <p:txBody>
          <a:bodyPr/>
          <a:lstStyle/>
          <a:p>
            <a:r>
              <a:rPr lang="en-US" sz="3600" i="1" dirty="0">
                <a:latin typeface="Calibri" panose="020F0502020204030204" pitchFamily="34" charset="0"/>
                <a:cs typeface="Calibri" panose="020F0502020204030204" pitchFamily="34" charset="0"/>
              </a:rPr>
              <a:t>When You Are Feeling Overwhelmed</a:t>
            </a:r>
            <a:endParaRPr lang="en-CA"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9C754B7-A31A-0DA5-2680-88A562DA5CDB}"/>
              </a:ext>
            </a:extLst>
          </p:cNvPr>
          <p:cNvSpPr>
            <a:spLocks noGrp="1"/>
          </p:cNvSpPr>
          <p:nvPr>
            <p:ph idx="1"/>
          </p:nvPr>
        </p:nvSpPr>
        <p:spPr>
          <a:xfrm>
            <a:off x="821094" y="1483567"/>
            <a:ext cx="10837506" cy="4974383"/>
          </a:xfrm>
        </p:spPr>
        <p:txBody>
          <a:bodyPr>
            <a:normAutofit/>
          </a:bodyPr>
          <a:lstStyle/>
          <a:p>
            <a:pPr marL="0" indent="0">
              <a:buNone/>
            </a:pPr>
            <a:endParaRPr lang="en-CA"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pPr marL="0" indent="0">
              <a:buNone/>
            </a:pPr>
            <a:endParaRPr lang="en-CA" dirty="0"/>
          </a:p>
        </p:txBody>
      </p:sp>
      <p:sp>
        <p:nvSpPr>
          <p:cNvPr id="6" name="TextBox 5">
            <a:extLst>
              <a:ext uri="{FF2B5EF4-FFF2-40B4-BE49-F238E27FC236}">
                <a16:creationId xmlns:a16="http://schemas.microsoft.com/office/drawing/2014/main" id="{0B4E7B26-7E44-89E8-76F7-9226FDA352AF}"/>
              </a:ext>
            </a:extLst>
          </p:cNvPr>
          <p:cNvSpPr txBox="1"/>
          <p:nvPr/>
        </p:nvSpPr>
        <p:spPr>
          <a:xfrm>
            <a:off x="821094" y="2021840"/>
            <a:ext cx="10751146" cy="3748719"/>
          </a:xfrm>
          <a:prstGeom prst="rect">
            <a:avLst/>
          </a:prstGeom>
          <a:noFill/>
        </p:spPr>
        <p:txBody>
          <a:bodyPr wrap="square">
            <a:spAutoFit/>
          </a:bodyPr>
          <a:lstStyle/>
          <a:p>
            <a:pPr marL="0" indent="0">
              <a:buNone/>
            </a:pPr>
            <a:r>
              <a:rPr lang="en-US" sz="1800" b="1" dirty="0">
                <a:latin typeface="Calibri" panose="020F0502020204030204" pitchFamily="34" charset="0"/>
                <a:cs typeface="Calibri" panose="020F0502020204030204" pitchFamily="34" charset="0"/>
              </a:rPr>
              <a:t>Some things to Consider:</a:t>
            </a:r>
          </a:p>
          <a:p>
            <a:pPr marL="0" indent="0">
              <a:buNone/>
            </a:pPr>
            <a:endParaRPr lang="en-US" sz="1800" b="1" dirty="0">
              <a:latin typeface="Calibri" panose="020F0502020204030204" pitchFamily="34" charset="0"/>
              <a:cs typeface="Calibri" panose="020F0502020204030204" pitchFamily="34" charset="0"/>
            </a:endParaRP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Review your agency’s policies on guiding children’s </a:t>
            </a:r>
            <a:r>
              <a:rPr lang="en-US" sz="1800" dirty="0" err="1">
                <a:latin typeface="Calibri" panose="020F0502020204030204" pitchFamily="34" charset="0"/>
                <a:cs typeface="Calibri" panose="020F0502020204030204" pitchFamily="34" charset="0"/>
              </a:rPr>
              <a:t>behaviour</a:t>
            </a:r>
            <a:r>
              <a:rPr lang="en-US" sz="1800" dirty="0">
                <a:latin typeface="Calibri" panose="020F0502020204030204" pitchFamily="34" charset="0"/>
                <a:cs typeface="Calibri" panose="020F0502020204030204" pitchFamily="34" charset="0"/>
              </a:rPr>
              <a:t>.</a:t>
            </a: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Talk to your team members or supervisor.  Chances are if you are feeling this way, they may be too. </a:t>
            </a: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Reflecting together can often help you develop a strategy to help the child.      </a:t>
            </a: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Is this an issue the team can discuss with the program Incl</a:t>
            </a:r>
            <a:r>
              <a:rPr lang="en-US" dirty="0">
                <a:latin typeface="Calibri" panose="020F0502020204030204" pitchFamily="34" charset="0"/>
                <a:cs typeface="Calibri" panose="020F0502020204030204" pitchFamily="34" charset="0"/>
              </a:rPr>
              <a:t>usion Coach from Five Counties Children’s Centre</a:t>
            </a:r>
            <a:r>
              <a:rPr lang="en-US" sz="1800" dirty="0">
                <a:latin typeface="Calibri" panose="020F0502020204030204" pitchFamily="34" charset="0"/>
                <a:cs typeface="Calibri" panose="020F0502020204030204" pitchFamily="34" charset="0"/>
              </a:rPr>
              <a:t>?   </a:t>
            </a: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How can the family be involved in this discussion?                                              </a:t>
            </a:r>
          </a:p>
          <a:p>
            <a:pPr>
              <a:lnSpc>
                <a:spcPct val="17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Who is the person on your team who should take the lead in this discussion?</a:t>
            </a:r>
          </a:p>
          <a:p>
            <a:pPr>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495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DEDF3B6D-D859-4F96-A0EB-2D6E1FF156C4}"/>
              </a:ext>
            </a:extLst>
          </p:cNvPr>
          <p:cNvSpPr>
            <a:spLocks noGrp="1"/>
          </p:cNvSpPr>
          <p:nvPr>
            <p:ph type="title"/>
          </p:nvPr>
        </p:nvSpPr>
        <p:spPr>
          <a:xfrm>
            <a:off x="492370" y="516835"/>
            <a:ext cx="3084844" cy="5772840"/>
          </a:xfrm>
        </p:spPr>
        <p:txBody>
          <a:bodyPr anchor="ctr">
            <a:normAutofit/>
          </a:bodyPr>
          <a:lstStyle/>
          <a:p>
            <a:r>
              <a:rPr lang="en-CA" sz="4000" i="1" dirty="0">
                <a:solidFill>
                  <a:srgbClr val="FFFFFF"/>
                </a:solidFill>
                <a:latin typeface="Calibri" panose="020F0502020204030204" pitchFamily="34" charset="0"/>
                <a:cs typeface="Calibri" panose="020F0502020204030204" pitchFamily="34" charset="0"/>
              </a:rPr>
              <a:t>When You Are Feeling Overwhelmed…</a:t>
            </a:r>
            <a:r>
              <a:rPr lang="en-CA" sz="2800" i="1" dirty="0">
                <a:solidFill>
                  <a:srgbClr val="FFFFFF"/>
                </a:solidFill>
                <a:latin typeface="Calibri" panose="020F0502020204030204" pitchFamily="34" charset="0"/>
                <a:cs typeface="Calibri" panose="020F0502020204030204" pitchFamily="34" charset="0"/>
              </a:rPr>
              <a:t>Continued</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D2A9929E-3D60-43B5-93A9-E48C238E2B82}"/>
              </a:ext>
            </a:extLst>
          </p:cNvPr>
          <p:cNvGraphicFramePr>
            <a:graphicFrameLocks noGrp="1"/>
          </p:cNvGraphicFramePr>
          <p:nvPr>
            <p:ph idx="1"/>
            <p:extLst>
              <p:ext uri="{D42A27DB-BD31-4B8C-83A1-F6EECF244321}">
                <p14:modId xmlns:p14="http://schemas.microsoft.com/office/powerpoint/2010/main" val="22678512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72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5040" y="1465416"/>
            <a:ext cx="10850880" cy="820583"/>
          </a:xfrm>
        </p:spPr>
        <p:txBody>
          <a:bodyPr>
            <a:normAutofit fontScale="90000"/>
          </a:bodyPr>
          <a:lstStyle/>
          <a:p>
            <a:br>
              <a:rPr lang="en-US" sz="3600" b="1" i="1" dirty="0">
                <a:latin typeface="Calibri" panose="020F0502020204030204" pitchFamily="34" charset="0"/>
                <a:cs typeface="Calibri" panose="020F0502020204030204" pitchFamily="34" charset="0"/>
              </a:rPr>
            </a:br>
            <a:br>
              <a:rPr lang="en-US" sz="3600" b="1" i="1" dirty="0">
                <a:latin typeface="Calibri" panose="020F0502020204030204" pitchFamily="34" charset="0"/>
                <a:cs typeface="Calibri" panose="020F0502020204030204" pitchFamily="34" charset="0"/>
              </a:rPr>
            </a:br>
            <a:r>
              <a:rPr lang="en-US" sz="2700" b="1" i="1" dirty="0">
                <a:latin typeface="Calibri" panose="020F0502020204030204" pitchFamily="34" charset="0"/>
                <a:cs typeface="Calibri" panose="020F0502020204030204" pitchFamily="34" charset="0"/>
              </a:rPr>
              <a:t>The Child Care and Early Years Act: Prohibited Practices</a:t>
            </a:r>
            <a:br>
              <a:rPr lang="en-US" sz="2700" i="1" dirty="0">
                <a:latin typeface="Calibri" panose="020F0502020204030204" pitchFamily="34" charset="0"/>
                <a:cs typeface="Calibri" panose="020F0502020204030204" pitchFamily="34" charset="0"/>
              </a:rPr>
            </a:br>
            <a:br>
              <a:rPr lang="en-US" sz="2700" i="1" dirty="0">
                <a:latin typeface="Calibri" panose="020F0502020204030204" pitchFamily="34" charset="0"/>
                <a:cs typeface="Calibri" panose="020F0502020204030204" pitchFamily="34" charset="0"/>
              </a:rPr>
            </a:br>
            <a:br>
              <a:rPr lang="en-US" sz="16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As an educator in an early learning and care program, it is important to know about and follow the </a:t>
            </a:r>
            <a:r>
              <a:rPr lang="en-US" sz="2000" b="1" i="1" dirty="0">
                <a:latin typeface="Calibri" panose="020F0502020204030204" pitchFamily="34" charset="0"/>
                <a:cs typeface="Calibri" panose="020F0502020204030204" pitchFamily="34" charset="0"/>
              </a:rPr>
              <a:t>Child Care And Early Years Act (CCEYA).   </a:t>
            </a:r>
            <a:r>
              <a:rPr lang="en-US" sz="2000" dirty="0">
                <a:latin typeface="Calibri" panose="020F0502020204030204" pitchFamily="34" charset="0"/>
                <a:cs typeface="Calibri" panose="020F0502020204030204" pitchFamily="34" charset="0"/>
              </a:rPr>
              <a:t>The purpose of this Act is to </a:t>
            </a:r>
            <a:r>
              <a:rPr lang="en-CA" sz="2000" dirty="0">
                <a:latin typeface="Calibri" panose="020F0502020204030204" pitchFamily="34" charset="0"/>
                <a:cs typeface="Calibri" panose="020F0502020204030204" pitchFamily="34" charset="0"/>
              </a:rPr>
              <a:t>foster the learning, development, health and well-being of children and to enhance children’s safety. </a:t>
            </a:r>
            <a:br>
              <a:rPr lang="en-US" sz="2000" dirty="0">
                <a:latin typeface="Calibri" panose="020F0502020204030204" pitchFamily="34" charset="0"/>
                <a:cs typeface="Calibri" panose="020F0502020204030204" pitchFamily="34" charset="0"/>
              </a:rPr>
            </a:br>
            <a:br>
              <a:rPr lang="en-US" sz="2000" i="1" dirty="0">
                <a:latin typeface="Calibri" panose="020F0502020204030204" pitchFamily="34" charset="0"/>
                <a:cs typeface="Calibri" panose="020F0502020204030204" pitchFamily="34" charset="0"/>
              </a:rPr>
            </a:br>
            <a:br>
              <a:rPr lang="en-US" sz="1200" i="1" dirty="0">
                <a:latin typeface="Calibri" panose="020F0502020204030204" pitchFamily="34" charset="0"/>
                <a:cs typeface="Calibri" panose="020F0502020204030204" pitchFamily="34" charset="0"/>
              </a:rPr>
            </a:br>
            <a:endParaRPr lang="en-US" sz="1200" i="1" dirty="0">
              <a:latin typeface="Calibri" panose="020F0502020204030204" pitchFamily="34" charset="0"/>
              <a:cs typeface="Calibri" panose="020F0502020204030204" pitchFamily="34" charset="0"/>
            </a:endParaRPr>
          </a:p>
        </p:txBody>
      </p:sp>
      <p:sp>
        <p:nvSpPr>
          <p:cNvPr id="3" name="Content Placeholder 2"/>
          <p:cNvSpPr>
            <a:spLocks noGrp="1"/>
          </p:cNvSpPr>
          <p:nvPr>
            <p:ph idx="4294967295"/>
          </p:nvPr>
        </p:nvSpPr>
        <p:spPr>
          <a:xfrm>
            <a:off x="2997200" y="1722283"/>
            <a:ext cx="8456081" cy="3670300"/>
          </a:xfrm>
        </p:spPr>
        <p:txBody>
          <a:bodyPr>
            <a:normAutofit/>
          </a:bodyPr>
          <a:lstStyle/>
          <a:p>
            <a:pPr marL="0" indent="0">
              <a:buNone/>
            </a:pPr>
            <a:endParaRPr lang="en-CA" dirty="0">
              <a:latin typeface="Calibri" panose="020F0502020204030204" pitchFamily="34" charset="0"/>
              <a:cs typeface="Calibri" panose="020F0502020204030204" pitchFamily="34" charset="0"/>
            </a:endParaRPr>
          </a:p>
          <a:p>
            <a:pPr marL="0" indent="0">
              <a:buNone/>
            </a:pPr>
            <a:r>
              <a:rPr lang="en-CA" sz="1800" dirty="0">
                <a:latin typeface="Calibri" panose="020F0502020204030204" pitchFamily="34" charset="0"/>
                <a:cs typeface="Calibri" panose="020F0502020204030204" pitchFamily="34" charset="0"/>
              </a:rPr>
              <a:t>The Act describes practices that are prohibited with children and are important for you to be aware of. </a:t>
            </a:r>
          </a:p>
          <a:p>
            <a:pPr marL="0" indent="0">
              <a:buNone/>
            </a:pPr>
            <a:r>
              <a:rPr lang="en-CA" sz="1800" dirty="0">
                <a:latin typeface="Calibri" panose="020F0502020204030204" pitchFamily="34" charset="0"/>
                <a:cs typeface="Calibri" panose="020F0502020204030204" pitchFamily="34" charset="0"/>
              </a:rPr>
              <a:t>Click on the link below to learn more about the CCEYA and a link to the full document. </a:t>
            </a:r>
          </a:p>
          <a:p>
            <a:pPr>
              <a:buFont typeface="Arial" panose="020B0604020202020204" pitchFamily="34" charset="0"/>
              <a:buChar char="•"/>
            </a:pPr>
            <a:r>
              <a:rPr lang="en-CA" sz="1800" dirty="0">
                <a:latin typeface="Calibri" panose="020F0502020204030204" pitchFamily="34" charset="0"/>
                <a:cs typeface="Calibri" panose="020F0502020204030204" pitchFamily="34" charset="0"/>
                <a:hlinkClick r:id="rId2"/>
              </a:rPr>
              <a:t>Child Care and Early Years Act</a:t>
            </a:r>
            <a:endParaRPr lang="en-CA" sz="1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Section: Programs for Children</a:t>
            </a:r>
          </a:p>
          <a:p>
            <a:pPr>
              <a:buFont typeface="Arial" panose="020B0604020202020204" pitchFamily="34" charset="0"/>
              <a:buChar char="•"/>
            </a:pPr>
            <a:r>
              <a:rPr lang="en-CA" sz="1800" dirty="0">
                <a:latin typeface="Calibri" panose="020F0502020204030204" pitchFamily="34" charset="0"/>
                <a:cs typeface="Calibri" panose="020F0502020204030204" pitchFamily="34" charset="0"/>
              </a:rPr>
              <a:t>Regulation 48: Prohibited Practices</a:t>
            </a:r>
          </a:p>
        </p:txBody>
      </p:sp>
      <p:pic>
        <p:nvPicPr>
          <p:cNvPr id="5122" name="Picture 2" descr="early Year Home Banner">
            <a:extLst>
              <a:ext uri="{FF2B5EF4-FFF2-40B4-BE49-F238E27FC236}">
                <a16:creationId xmlns:a16="http://schemas.microsoft.com/office/drawing/2014/main" id="{EF107016-DB66-4D16-9577-6A4EF2CAE4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3685" y="4911889"/>
            <a:ext cx="5264629" cy="1092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icon&#10;&#10;Description automatically generated">
            <a:hlinkClick r:id="rId2"/>
            <a:extLst>
              <a:ext uri="{FF2B5EF4-FFF2-40B4-BE49-F238E27FC236}">
                <a16:creationId xmlns:a16="http://schemas.microsoft.com/office/drawing/2014/main" id="{BC5CBF67-7E5E-4B61-9F81-999265BC6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38" y="2565264"/>
            <a:ext cx="1934631" cy="1890829"/>
          </a:xfrm>
          <a:prstGeom prst="rect">
            <a:avLst/>
          </a:prstGeom>
        </p:spPr>
      </p:pic>
    </p:spTree>
    <p:extLst>
      <p:ext uri="{BB962C8B-B14F-4D97-AF65-F5344CB8AC3E}">
        <p14:creationId xmlns:p14="http://schemas.microsoft.com/office/powerpoint/2010/main" val="295264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50" y="606972"/>
            <a:ext cx="9716929" cy="1008994"/>
          </a:xfrm>
        </p:spPr>
        <p:txBody>
          <a:bodyPr>
            <a:normAutofit fontScale="90000"/>
          </a:bodyPr>
          <a:lstStyle/>
          <a:p>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r>
              <a:rPr lang="en-US" sz="2700" i="1" dirty="0">
                <a:latin typeface="Calibri" panose="020F0502020204030204" pitchFamily="34" charset="0"/>
                <a:cs typeface="Calibri" panose="020F0502020204030204" pitchFamily="34" charset="0"/>
              </a:rPr>
              <a:t>LEGEND</a:t>
            </a: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r>
              <a:rPr lang="en-US" sz="1900" i="1" dirty="0">
                <a:latin typeface="Calibri" panose="020F0502020204030204" pitchFamily="34" charset="0"/>
                <a:cs typeface="Calibri" panose="020F0502020204030204" pitchFamily="34" charset="0"/>
              </a:rPr>
              <a:t>Throughout this presentation you will find symbols to indicate how to engage with the material</a:t>
            </a:r>
            <a:r>
              <a:rPr lang="en-US" sz="1900" i="1" dirty="0"/>
              <a:t>.</a:t>
            </a:r>
            <a:br>
              <a:rPr lang="en-US" sz="1900" i="1" dirty="0">
                <a:latin typeface="Calibri" panose="020F0502020204030204" pitchFamily="34" charset="0"/>
                <a:cs typeface="Calibri" panose="020F0502020204030204" pitchFamily="34" charset="0"/>
              </a:rPr>
            </a:br>
            <a:endParaRPr lang="en-US" sz="1900"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9F21E32-A73C-4FF3-B9B0-CBEF8B746E4E}"/>
              </a:ext>
            </a:extLst>
          </p:cNvPr>
          <p:cNvSpPr txBox="1"/>
          <p:nvPr/>
        </p:nvSpPr>
        <p:spPr>
          <a:xfrm>
            <a:off x="1521371" y="4765818"/>
            <a:ext cx="2221635" cy="615553"/>
          </a:xfrm>
          <a:prstGeom prst="rect">
            <a:avLst/>
          </a:prstGeom>
          <a:noFill/>
        </p:spPr>
        <p:txBody>
          <a:bodyPr wrap="square" rtlCol="0">
            <a:spAutoFit/>
          </a:bodyPr>
          <a:lstStyle/>
          <a:p>
            <a:r>
              <a:rPr lang="en-CA" sz="1600" dirty="0"/>
              <a:t>Click the link to read the required materia</a:t>
            </a:r>
            <a:r>
              <a:rPr lang="en-CA" dirty="0"/>
              <a:t>l</a:t>
            </a:r>
          </a:p>
        </p:txBody>
      </p:sp>
      <p:sp>
        <p:nvSpPr>
          <p:cNvPr id="14" name="TextBox 13">
            <a:extLst>
              <a:ext uri="{FF2B5EF4-FFF2-40B4-BE49-F238E27FC236}">
                <a16:creationId xmlns:a16="http://schemas.microsoft.com/office/drawing/2014/main" id="{4AD84D8F-446E-4AB7-A3CB-581442F82158}"/>
              </a:ext>
            </a:extLst>
          </p:cNvPr>
          <p:cNvSpPr txBox="1"/>
          <p:nvPr/>
        </p:nvSpPr>
        <p:spPr>
          <a:xfrm>
            <a:off x="5158140" y="4772245"/>
            <a:ext cx="2304256" cy="584775"/>
          </a:xfrm>
          <a:prstGeom prst="rect">
            <a:avLst/>
          </a:prstGeom>
          <a:noFill/>
        </p:spPr>
        <p:txBody>
          <a:bodyPr wrap="square" rtlCol="0">
            <a:spAutoFit/>
          </a:bodyPr>
          <a:lstStyle/>
          <a:p>
            <a:r>
              <a:rPr lang="en-CA" sz="1600" dirty="0"/>
              <a:t>Click the link provided to watch the video</a:t>
            </a:r>
          </a:p>
        </p:txBody>
      </p:sp>
      <p:sp>
        <p:nvSpPr>
          <p:cNvPr id="16" name="TextBox 15">
            <a:extLst>
              <a:ext uri="{FF2B5EF4-FFF2-40B4-BE49-F238E27FC236}">
                <a16:creationId xmlns:a16="http://schemas.microsoft.com/office/drawing/2014/main" id="{1AD9023B-C975-4DCB-B2CB-71CFF8DBB9F9}"/>
              </a:ext>
            </a:extLst>
          </p:cNvPr>
          <p:cNvSpPr txBox="1"/>
          <p:nvPr/>
        </p:nvSpPr>
        <p:spPr>
          <a:xfrm>
            <a:off x="9110493" y="4675654"/>
            <a:ext cx="2304256" cy="1323439"/>
          </a:xfrm>
          <a:prstGeom prst="rect">
            <a:avLst/>
          </a:prstGeom>
          <a:noFill/>
        </p:spPr>
        <p:txBody>
          <a:bodyPr wrap="square" rtlCol="0">
            <a:spAutoFit/>
          </a:bodyPr>
          <a:lstStyle/>
          <a:p>
            <a:r>
              <a:rPr lang="en-CA" sz="1600" dirty="0"/>
              <a:t>Reflect on the reading or video materials and take notes about your reflections to share with your supervisor</a:t>
            </a:r>
          </a:p>
        </p:txBody>
      </p:sp>
      <p:grpSp>
        <p:nvGrpSpPr>
          <p:cNvPr id="29" name="Group 28">
            <a:extLst>
              <a:ext uri="{FF2B5EF4-FFF2-40B4-BE49-F238E27FC236}">
                <a16:creationId xmlns:a16="http://schemas.microsoft.com/office/drawing/2014/main" id="{27C85EB3-4B35-4552-9ECF-7EA046CBAFC2}"/>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D2DD2783-6C60-459D-B7DB-B3F56EF5256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61C3A71-2E91-443D-A7C2-4BCA0B081B4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256D768-1450-44C2-84E8-0F0124EE1AF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E7BEBE81-2CAE-4497-A160-5A13316D4FA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69350D1-EC46-4FF5-AA23-189DB8CA74F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B9B4CDE-D538-49D9-94F1-1EA92EBE02F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919B149-1B0A-4A40-8667-6BC2DBB8AEA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E35A17-466A-44AE-8ABC-A5161805177E}"/>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5C959B6-D01B-496F-A980-A6FD057A054D}"/>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082B4FBA-0E4C-43A8-863A-2FFE0D98D05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8A1CB575-A050-41AC-900E-BF05AE5D8CBF}"/>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FB6CE4A1-E7AA-4E88-B287-DCFB1486A3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6F4F921-DE0E-4288-8CF3-85DECC31FF8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510C46F6-38CB-4E49-8C08-B8500FF9BF2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B642E0-30CF-4573-B278-55C4B8CECCE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E13E58CA-A984-4A00-A7E6-40B73E58BEC4}"/>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FA81B87D-3AF6-4AF2-9214-0AD19F1D414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C37CE1A-36A4-4B52-AAB8-94BD20381C7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AC07C606-1622-4048-A291-B8CFDC2C6FB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44D7ADF0-B0B2-40D8-91C3-F36DEC93800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E17D7EB-E799-4C02-898A-A51254182F7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FD7F75C9-00A1-4B8F-8544-E48A0FF53B65}"/>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E7DC1DCB-908E-4D84-A4DC-78C2F73F14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B14A521-4535-4F91-83D4-DEA71365957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C36EAED-F11B-44E8-9A2B-C754B0EE606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03EAFC8F-3DBD-4E7E-91A7-99FDF1714E5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FA339BA-9CFB-484D-B157-AB6168B4881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37140EDB-F080-4566-8E69-A0A7C326A2D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A9018970-4CD7-405D-A112-05BFAFFD7B5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68558865-CE2A-4B6B-8C99-A0D9238FFD52}"/>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136C44C3-4D1D-49DF-B501-3679D7C6D3C9}"/>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FDE0BD10-1180-4619-A171-5A2E4AD2D3FF}"/>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Week10 – Reflect – Gamification – Emerging Technologies for Information  Practice">
            <a:extLst>
              <a:ext uri="{FF2B5EF4-FFF2-40B4-BE49-F238E27FC236}">
                <a16:creationId xmlns:a16="http://schemas.microsoft.com/office/drawing/2014/main" id="{0A5E2B7D-92E2-4DF8-908B-C0220F50D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0494" y="2678344"/>
            <a:ext cx="18383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Logo, icon&#10;&#10;Description automatically generated">
            <a:extLst>
              <a:ext uri="{FF2B5EF4-FFF2-40B4-BE49-F238E27FC236}">
                <a16:creationId xmlns:a16="http://schemas.microsoft.com/office/drawing/2014/main" id="{7D6E83D0-8A8E-42C9-85BD-76F484FABB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2017" y="2820633"/>
            <a:ext cx="1615580" cy="1579001"/>
          </a:xfrm>
          <a:prstGeom prst="rect">
            <a:avLst/>
          </a:prstGeom>
        </p:spPr>
      </p:pic>
      <p:pic>
        <p:nvPicPr>
          <p:cNvPr id="71" name="Picture 70" descr="Logo, icon&#10;&#10;Description automatically generated">
            <a:extLst>
              <a:ext uri="{FF2B5EF4-FFF2-40B4-BE49-F238E27FC236}">
                <a16:creationId xmlns:a16="http://schemas.microsoft.com/office/drawing/2014/main" id="{F936D68C-ABCF-4F63-803E-A5C09EA545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63207" y="2820633"/>
            <a:ext cx="1621677" cy="1579001"/>
          </a:xfrm>
          <a:prstGeom prst="rect">
            <a:avLst/>
          </a:prstGeom>
        </p:spPr>
      </p:pic>
    </p:spTree>
    <p:extLst>
      <p:ext uri="{BB962C8B-B14F-4D97-AF65-F5344CB8AC3E}">
        <p14:creationId xmlns:p14="http://schemas.microsoft.com/office/powerpoint/2010/main" val="417025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BC854-878D-47CC-BC9D-EF4FEDF36C31}"/>
              </a:ext>
            </a:extLst>
          </p:cNvPr>
          <p:cNvSpPr>
            <a:spLocks noGrp="1"/>
          </p:cNvSpPr>
          <p:nvPr>
            <p:ph idx="4294967295"/>
          </p:nvPr>
        </p:nvSpPr>
        <p:spPr>
          <a:xfrm>
            <a:off x="1436914" y="1704392"/>
            <a:ext cx="4140200" cy="3778250"/>
          </a:xfrm>
        </p:spPr>
        <p:txBody>
          <a:bodyPr>
            <a:normAutofit/>
          </a:bodyPr>
          <a:lstStyle/>
          <a:p>
            <a:pPr marL="0" indent="0">
              <a:buNone/>
            </a:pPr>
            <a:r>
              <a:rPr lang="en-CA" sz="2000" dirty="0">
                <a:solidFill>
                  <a:schemeClr val="tx1"/>
                </a:solidFill>
                <a:latin typeface="Calibri" panose="020F0502020204030204" pitchFamily="34" charset="0"/>
                <a:cs typeface="Calibri" panose="020F0502020204030204" pitchFamily="34" charset="0"/>
              </a:rPr>
              <a:t>Remember that without a positive and nurturing connection, it is difficult to build relationships.</a:t>
            </a:r>
          </a:p>
          <a:p>
            <a:pPr marL="0" indent="0">
              <a:buNone/>
            </a:pPr>
            <a:endParaRPr lang="en-CA" sz="2000" dirty="0">
              <a:solidFill>
                <a:schemeClr val="tx1"/>
              </a:solidFill>
              <a:latin typeface="Calibri" panose="020F0502020204030204" pitchFamily="34" charset="0"/>
              <a:cs typeface="Calibri" panose="020F0502020204030204" pitchFamily="34" charset="0"/>
            </a:endParaRPr>
          </a:p>
          <a:p>
            <a:pPr marL="0" indent="0">
              <a:buNone/>
            </a:pPr>
            <a:r>
              <a:rPr lang="en-CA" sz="2000" dirty="0">
                <a:solidFill>
                  <a:schemeClr val="tx1"/>
                </a:solidFill>
                <a:latin typeface="Calibri" panose="020F0502020204030204" pitchFamily="34" charset="0"/>
                <a:cs typeface="Calibri" panose="020F0502020204030204" pitchFamily="34" charset="0"/>
              </a:rPr>
              <a:t>When a child is having difficulty regulating, make the </a:t>
            </a:r>
            <a:r>
              <a:rPr lang="en-CA" sz="2000" i="1" dirty="0">
                <a:solidFill>
                  <a:schemeClr val="tx1"/>
                </a:solidFill>
                <a:latin typeface="Calibri" panose="020F0502020204030204" pitchFamily="34" charset="0"/>
                <a:cs typeface="Calibri" panose="020F0502020204030204" pitchFamily="34" charset="0"/>
              </a:rPr>
              <a:t>connection</a:t>
            </a:r>
            <a:r>
              <a:rPr lang="en-CA" sz="2000" dirty="0">
                <a:solidFill>
                  <a:schemeClr val="tx1"/>
                </a:solidFill>
                <a:latin typeface="Calibri" panose="020F0502020204030204" pitchFamily="34" charset="0"/>
                <a:cs typeface="Calibri" panose="020F0502020204030204" pitchFamily="34" charset="0"/>
              </a:rPr>
              <a:t> your priority.  </a:t>
            </a:r>
          </a:p>
        </p:txBody>
      </p:sp>
      <p:pic>
        <p:nvPicPr>
          <p:cNvPr id="6146" name="Picture 2" descr="What Will You Remember? – Wholehearted Men">
            <a:extLst>
              <a:ext uri="{FF2B5EF4-FFF2-40B4-BE49-F238E27FC236}">
                <a16:creationId xmlns:a16="http://schemas.microsoft.com/office/drawing/2014/main" id="{E02A7FEC-6158-4BF6-9DE5-A917EC3A3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224" y="820616"/>
            <a:ext cx="2823959" cy="423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5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1F88EA-5B85-4782-9A95-9C738F48E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Rectangle 9">
            <a:extLst>
              <a:ext uri="{FF2B5EF4-FFF2-40B4-BE49-F238E27FC236}">
                <a16:creationId xmlns:a16="http://schemas.microsoft.com/office/drawing/2014/main" id="{E9A9E663-1F8A-406B-B295-B1EF8596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2" name="Straight Connector 11">
            <a:extLst>
              <a:ext uri="{FF2B5EF4-FFF2-40B4-BE49-F238E27FC236}">
                <a16:creationId xmlns:a16="http://schemas.microsoft.com/office/drawing/2014/main" id="{EC97561C-9294-4114-A5D6-9CF6CF68A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idx="4294967295"/>
          </p:nvPr>
        </p:nvSpPr>
        <p:spPr>
          <a:xfrm>
            <a:off x="492370" y="605896"/>
            <a:ext cx="3259924" cy="2567818"/>
          </a:xfrm>
        </p:spPr>
        <p:txBody>
          <a:bodyPr vert="horz" lIns="91440" tIns="45720" rIns="91440" bIns="45720" rtlCol="0" anchor="ctr">
            <a:normAutofit/>
          </a:bodyPr>
          <a:lstStyle/>
          <a:p>
            <a:r>
              <a:rPr lang="en-US" sz="3600" i="1" dirty="0">
                <a:solidFill>
                  <a:srgbClr val="FFFFFF"/>
                </a:solidFill>
              </a:rPr>
              <a:t>Where to Access Resources </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p:cNvSpPr>
            <a:spLocks noGrp="1"/>
          </p:cNvSpPr>
          <p:nvPr>
            <p:ph idx="4294967295"/>
          </p:nvPr>
        </p:nvSpPr>
        <p:spPr>
          <a:xfrm>
            <a:off x="4215151" y="141890"/>
            <a:ext cx="7408198" cy="6563710"/>
          </a:xfrm>
        </p:spPr>
        <p:txBody>
          <a:bodyPr vert="horz" lIns="0" tIns="45720" rIns="0" bIns="45720" rtlCol="0" anchor="ctr">
            <a:normAutofit/>
          </a:bodyPr>
          <a:lstStyle/>
          <a:p>
            <a:pPr>
              <a:lnSpc>
                <a:spcPct val="150000"/>
              </a:lnSpc>
              <a:buFont typeface="Arial" panose="020B0604020202020204" pitchFamily="34" charset="0"/>
              <a:buChar char="•"/>
            </a:pPr>
            <a:r>
              <a:rPr lang="en-US" sz="1600" dirty="0"/>
              <a:t>How Does Learning Happen? -Ontario’s Pedagogy for the Early Years </a:t>
            </a:r>
            <a:r>
              <a:rPr lang="en-US" sz="1600" dirty="0">
                <a:hlinkClick r:id="rId2"/>
              </a:rPr>
              <a:t>https://files.ontario.ca/edu-how-does-learning-happen-en-2021-03-23.pdf</a:t>
            </a:r>
            <a:endParaRPr lang="en-US" sz="1600" dirty="0"/>
          </a:p>
          <a:p>
            <a:pPr>
              <a:lnSpc>
                <a:spcPct val="150000"/>
              </a:lnSpc>
              <a:buFont typeface="Arial" panose="020B0604020202020204" pitchFamily="34" charset="0"/>
              <a:buChar char="•"/>
            </a:pPr>
            <a:r>
              <a:rPr lang="en-US" sz="1600" dirty="0"/>
              <a:t>HDLH? In French   </a:t>
            </a:r>
            <a:r>
              <a:rPr lang="en-US" sz="1600" dirty="0">
                <a:hlinkClick r:id="rId3"/>
              </a:rPr>
              <a:t>https://www.ontario.ca/fr/page/comment-apprend-pedagogie-de-lontario-pour-la-petite-enfance</a:t>
            </a:r>
            <a:endParaRPr lang="en-US" sz="1600" dirty="0"/>
          </a:p>
          <a:p>
            <a:pPr>
              <a:lnSpc>
                <a:spcPct val="150000"/>
              </a:lnSpc>
              <a:buFont typeface="Arial" panose="020B0604020202020204" pitchFamily="34" charset="0"/>
              <a:buChar char="•"/>
            </a:pPr>
            <a:r>
              <a:rPr lang="en-US" sz="1600" dirty="0"/>
              <a:t>Think, Feel, Act  </a:t>
            </a:r>
            <a:r>
              <a:rPr lang="en-US" sz="1600" dirty="0">
                <a:hlinkClick r:id="rId4"/>
              </a:rPr>
              <a:t>https://files.ontario.ca/edu-think-feel-act-lessons-from-research-about-young-children-en-2021-01-29.pdf</a:t>
            </a:r>
            <a:endParaRPr lang="en-US" sz="1600" dirty="0"/>
          </a:p>
          <a:p>
            <a:pPr>
              <a:lnSpc>
                <a:spcPct val="150000"/>
              </a:lnSpc>
              <a:buFont typeface="Arial" panose="020B0604020202020204" pitchFamily="34" charset="0"/>
              <a:buChar char="•"/>
            </a:pPr>
            <a:r>
              <a:rPr lang="en-US" sz="1600" dirty="0"/>
              <a:t>The MEHIRT Centre  </a:t>
            </a:r>
            <a:r>
              <a:rPr lang="en-US" sz="1600" dirty="0">
                <a:hlinkClick r:id="rId5"/>
              </a:rPr>
              <a:t>https://self-reg.ca/</a:t>
            </a:r>
            <a:endParaRPr lang="en-US" sz="1600" dirty="0"/>
          </a:p>
          <a:p>
            <a:pPr>
              <a:lnSpc>
                <a:spcPct val="150000"/>
              </a:lnSpc>
              <a:buFont typeface="Arial" panose="020B0604020202020204" pitchFamily="34" charset="0"/>
              <a:buChar char="•"/>
            </a:pPr>
            <a:r>
              <a:rPr lang="en-US" sz="1600" dirty="0"/>
              <a:t>The Flip It Method https: </a:t>
            </a:r>
            <a:r>
              <a:rPr lang="en-US" sz="1600" dirty="0">
                <a:hlinkClick r:id="rId6"/>
              </a:rPr>
              <a:t>FLIP IT | Strategy for Challenging Behavior</a:t>
            </a:r>
            <a:endParaRPr lang="en-US" sz="1600" dirty="0"/>
          </a:p>
          <a:p>
            <a:pPr>
              <a:lnSpc>
                <a:spcPct val="150000"/>
              </a:lnSpc>
              <a:buFont typeface="Arial" panose="020B0604020202020204" pitchFamily="34" charset="0"/>
              <a:buChar char="•"/>
            </a:pPr>
            <a:r>
              <a:rPr lang="en-US" sz="1600" dirty="0"/>
              <a:t>Investing in Quality Peterborough-Resource Library @ Five Counties Children’s Centre  </a:t>
            </a:r>
            <a:r>
              <a:rPr lang="en-CA" sz="1600" dirty="0">
                <a:hlinkClick r:id="rId7"/>
              </a:rPr>
              <a:t>https://www.fivecounties.on.ca/resource-library/</a:t>
            </a:r>
            <a:endParaRPr lang="en-US" sz="1600" dirty="0"/>
          </a:p>
          <a:p>
            <a:pPr>
              <a:lnSpc>
                <a:spcPct val="150000"/>
              </a:lnSpc>
              <a:buFont typeface="Arial" panose="020B0604020202020204" pitchFamily="34" charset="0"/>
              <a:buChar char="•"/>
            </a:pPr>
            <a:r>
              <a:rPr lang="en-US" sz="1600" dirty="0">
                <a:hlinkClick r:id="rId8"/>
              </a:rPr>
              <a:t>Home - Social and Emotional Learning</a:t>
            </a:r>
            <a:r>
              <a:rPr lang="en-US" sz="1600" dirty="0"/>
              <a:t>-Conscious Discipline</a:t>
            </a:r>
          </a:p>
          <a:p>
            <a:pPr>
              <a:lnSpc>
                <a:spcPct val="150000"/>
              </a:lnSpc>
              <a:buFont typeface="Arial" panose="020B0604020202020204" pitchFamily="34" charset="0"/>
              <a:buChar char="•"/>
            </a:pPr>
            <a:r>
              <a:rPr lang="en-US" sz="1600" dirty="0"/>
              <a:t>Child Care and Early Learning Act </a:t>
            </a:r>
            <a:r>
              <a:rPr lang="en-US" sz="1600" dirty="0">
                <a:hlinkClick r:id="rId9"/>
              </a:rPr>
              <a:t>https://www.ontario.ca/laws/statute/14c11</a:t>
            </a:r>
            <a:endParaRPr lang="en-US" sz="1600" dirty="0"/>
          </a:p>
        </p:txBody>
      </p:sp>
      <p:pic>
        <p:nvPicPr>
          <p:cNvPr id="10244" name="Picture 4" descr="Topic Resources | knowjesusnow">
            <a:extLst>
              <a:ext uri="{FF2B5EF4-FFF2-40B4-BE49-F238E27FC236}">
                <a16:creationId xmlns:a16="http://schemas.microsoft.com/office/drawing/2014/main" id="{02442E0B-E9B0-4E47-8825-265F99D67A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121" y="2967864"/>
            <a:ext cx="2716579" cy="119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90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8A43F6-1767-41CF-AD68-A5D2E6A1F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8459" y="634946"/>
            <a:ext cx="4821283" cy="1450757"/>
          </a:xfrm>
        </p:spPr>
        <p:txBody>
          <a:bodyPr>
            <a:normAutofit/>
          </a:bodyPr>
          <a:lstStyle/>
          <a:p>
            <a:r>
              <a:rPr lang="en-US" i="1" dirty="0">
                <a:latin typeface="Calibri" panose="020F0502020204030204" pitchFamily="34" charset="0"/>
                <a:cs typeface="Calibri" panose="020F0502020204030204" pitchFamily="34" charset="0"/>
              </a:rPr>
              <a:t>Reflecting Forward</a:t>
            </a:r>
          </a:p>
        </p:txBody>
      </p:sp>
      <p:sp>
        <p:nvSpPr>
          <p:cNvPr id="13" name="Rectangle 12">
            <a:extLst>
              <a:ext uri="{FF2B5EF4-FFF2-40B4-BE49-F238E27FC236}">
                <a16:creationId xmlns:a16="http://schemas.microsoft.com/office/drawing/2014/main" id="{FCCB2660-BFBF-4FC4-A2C0-F6D9341B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rgbClr val="38685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A92E2F-55AE-4881-A4B4-F7005A558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rgbClr val="FFB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DE93E17-375F-4DB9-8C0A-BE32314A8E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19A4ED8-71CF-43D3-BB55-6F00FF527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C38348-0ECF-4EAB-B3E5-906FA46EB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rgbClr val="38685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12C848B7-C8EA-45BF-9D73-27138C603E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4752" y="3093639"/>
            <a:ext cx="2295082" cy="2247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28459" y="2198914"/>
            <a:ext cx="4821283" cy="3670180"/>
          </a:xfrm>
        </p:spPr>
        <p:txBody>
          <a:bodyPr>
            <a:normAutofit/>
          </a:bodyPr>
          <a:lstStyle/>
          <a:p>
            <a:pPr marL="0" indent="0">
              <a:buNone/>
            </a:pPr>
            <a:endParaRPr lang="en-CA" sz="1600" dirty="0">
              <a:latin typeface="Calibri" panose="020F0502020204030204" pitchFamily="34" charset="0"/>
              <a:cs typeface="Calibri" panose="020F0502020204030204" pitchFamily="34" charset="0"/>
            </a:endParaRPr>
          </a:p>
          <a:p>
            <a:pPr marL="0" indent="0">
              <a:buNone/>
            </a:pPr>
            <a:r>
              <a:rPr lang="en-CA" sz="1800" dirty="0">
                <a:latin typeface="Calibri" panose="020F0502020204030204" pitchFamily="34" charset="0"/>
                <a:cs typeface="Calibri" panose="020F0502020204030204" pitchFamily="34" charset="0"/>
              </a:rPr>
              <a:t>Please take the time to review your learning from this module with your supervisor/lead and or team members</a:t>
            </a:r>
          </a:p>
          <a:p>
            <a:pPr marL="0" indent="0">
              <a:buNone/>
            </a:pPr>
            <a:endParaRPr lang="en-CA" sz="1800" dirty="0">
              <a:latin typeface="Calibri" panose="020F0502020204030204" pitchFamily="34" charset="0"/>
              <a:cs typeface="Calibri" panose="020F0502020204030204" pitchFamily="34" charset="0"/>
            </a:endParaRPr>
          </a:p>
          <a:p>
            <a:pPr marL="0" indent="0">
              <a:lnSpc>
                <a:spcPct val="100000"/>
              </a:lnSpc>
              <a:buNone/>
            </a:pPr>
            <a:r>
              <a:rPr lang="en-US" sz="1800" dirty="0">
                <a:latin typeface="Calibri" panose="020F0502020204030204" pitchFamily="34" charset="0"/>
                <a:cs typeface="Calibri" panose="020F0502020204030204" pitchFamily="34" charset="0"/>
              </a:rPr>
              <a:t>Thank you for taking the time to complete this module. We hope that it helps you in your day-to-day practice with children, families and other educators.</a:t>
            </a:r>
            <a:endParaRPr lang="en-US" sz="1800" dirty="0"/>
          </a:p>
          <a:p>
            <a:pPr marL="0" indent="0">
              <a:buNone/>
            </a:pPr>
            <a:endParaRPr lang="en-US" sz="1600"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87347B9C-5BDA-413C-9462-F18ADD6DE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FBB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02C03CC8-D114-4107-B640-AF7386AC5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8685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1026" name="Picture 2" descr="reflect | Productivity Steps">
            <a:extLst>
              <a:ext uri="{FF2B5EF4-FFF2-40B4-BE49-F238E27FC236}">
                <a16:creationId xmlns:a16="http://schemas.microsoft.com/office/drawing/2014/main" id="{DD4E36A2-9F9A-904B-F983-FC9A006CE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89" y="84326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8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4A67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2530524" y="824860"/>
            <a:ext cx="2200812" cy="698413"/>
          </a:xfrm>
        </p:spPr>
        <p:txBody>
          <a:bodyPr>
            <a:normAutofit/>
          </a:bodyPr>
          <a:lstStyle/>
          <a:p>
            <a:r>
              <a:rPr lang="en-US" sz="3200" i="1" dirty="0">
                <a:solidFill>
                  <a:srgbClr val="FFFFFF"/>
                </a:solidFill>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645765" y="2049517"/>
            <a:ext cx="6429452" cy="4640452"/>
          </a:xfrm>
        </p:spPr>
        <p:txBody>
          <a:bodyPr>
            <a:normAutofit/>
          </a:bodyPr>
          <a:lstStyle/>
          <a:p>
            <a:pPr>
              <a:buFont typeface="Arial" panose="020B0604020202020204" pitchFamily="34" charset="0"/>
              <a:buChar char="•"/>
            </a:pPr>
            <a:r>
              <a:rPr lang="en-US" sz="1600" dirty="0">
                <a:solidFill>
                  <a:srgbClr val="FFFFFF"/>
                </a:solidFill>
                <a:latin typeface="Calibri" panose="020F0502020204030204" pitchFamily="34" charset="0"/>
                <a:cs typeface="Calibri" panose="020F0502020204030204" pitchFamily="34" charset="0"/>
              </a:rPr>
              <a:t>Cultivating Authentic Relationships –Connecting to </a:t>
            </a:r>
            <a:r>
              <a:rPr lang="en-US" sz="1600" i="1" dirty="0">
                <a:solidFill>
                  <a:srgbClr val="FFFFFF"/>
                </a:solidFill>
                <a:latin typeface="Calibri" panose="020F0502020204030204" pitchFamily="34" charset="0"/>
                <a:cs typeface="Calibri" panose="020F0502020204030204" pitchFamily="34" charset="0"/>
              </a:rPr>
              <a:t>How Does Learning Happen?	 </a:t>
            </a:r>
            <a:r>
              <a:rPr lang="en-US" sz="1600" i="1" dirty="0">
                <a:solidFill>
                  <a:srgbClr val="FFFFFF"/>
                </a:solidFill>
                <a:latin typeface="Calibri" panose="020F0502020204030204" pitchFamily="34" charset="0"/>
                <a:cs typeface="Calibri" panose="020F0502020204030204" pitchFamily="34" charset="0"/>
                <a:hlinkClick r:id="rId2"/>
              </a:rPr>
              <a:t>HDLH Document</a:t>
            </a:r>
            <a:endParaRPr lang="en-US" sz="1600" i="1" dirty="0">
              <a:solidFill>
                <a:srgbClr val="FFFFFF"/>
              </a:solidFill>
              <a:latin typeface="Calibri" panose="020F0502020204030204" pitchFamily="34" charset="0"/>
              <a:cs typeface="Calibri" panose="020F0502020204030204" pitchFamily="34" charset="0"/>
            </a:endParaRPr>
          </a:p>
          <a:p>
            <a:pPr marL="0" indent="0">
              <a:buNone/>
            </a:pPr>
            <a:endParaRPr lang="en-US" sz="1600" i="1"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rgbClr val="FFFFFF"/>
                </a:solidFill>
                <a:latin typeface="Calibri" panose="020F0502020204030204" pitchFamily="34" charset="0"/>
                <a:cs typeface="Calibri" panose="020F0502020204030204" pitchFamily="34" charset="0"/>
              </a:rPr>
              <a:t>Understanding and Responding to Children’s Cues</a:t>
            </a:r>
          </a:p>
          <a:p>
            <a:endParaRPr lang="en-US" sz="16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rgbClr val="FFFFFF"/>
                </a:solidFill>
                <a:latin typeface="Calibri" panose="020F0502020204030204" pitchFamily="34" charset="0"/>
                <a:cs typeface="Calibri" panose="020F0502020204030204" pitchFamily="34" charset="0"/>
              </a:rPr>
              <a:t>Understanding  Children’s Stress and Self-Regulation</a:t>
            </a:r>
          </a:p>
          <a:p>
            <a:endParaRPr lang="en-US" sz="16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rgbClr val="FFFFFF"/>
                </a:solidFill>
                <a:latin typeface="Calibri" panose="020F0502020204030204" pitchFamily="34" charset="0"/>
                <a:cs typeface="Calibri" panose="020F0502020204030204" pitchFamily="34" charset="0"/>
              </a:rPr>
              <a:t>Tips for Setting Respectful Limits</a:t>
            </a:r>
          </a:p>
          <a:p>
            <a:endParaRPr lang="en-US" sz="16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dirty="0">
                <a:solidFill>
                  <a:srgbClr val="FFFFFF"/>
                </a:solidFill>
                <a:latin typeface="Calibri" panose="020F0502020204030204" pitchFamily="34" charset="0"/>
                <a:cs typeface="Calibri" panose="020F0502020204030204" pitchFamily="34" charset="0"/>
              </a:rPr>
              <a:t>Where to go for help…Resources</a:t>
            </a:r>
          </a:p>
          <a:p>
            <a:endParaRPr lang="en-US" sz="1600" dirty="0">
              <a:solidFill>
                <a:srgbClr val="FFFFFF"/>
              </a:solidFill>
              <a:latin typeface="Calibri" panose="020F0502020204030204" pitchFamily="34" charset="0"/>
              <a:cs typeface="Calibri" panose="020F0502020204030204" pitchFamily="34" charset="0"/>
            </a:endParaRPr>
          </a:p>
          <a:p>
            <a:endParaRPr lang="en-US" sz="1000" dirty="0">
              <a:solidFill>
                <a:srgbClr val="FFFFFF"/>
              </a:solidFill>
              <a:latin typeface="Calibri" panose="020F0502020204030204" pitchFamily="34" charset="0"/>
              <a:cs typeface="Calibri" panose="020F0502020204030204" pitchFamily="34" charset="0"/>
            </a:endParaRPr>
          </a:p>
          <a:p>
            <a:endParaRPr lang="en-US" sz="1000" i="1" dirty="0">
              <a:solidFill>
                <a:srgbClr val="FFFFFF"/>
              </a:solidFill>
              <a:latin typeface="Calibri" panose="020F0502020204030204" pitchFamily="34" charset="0"/>
              <a:cs typeface="Calibri" panose="020F0502020204030204" pitchFamily="34" charset="0"/>
            </a:endParaRPr>
          </a:p>
          <a:p>
            <a:pPr marL="0" indent="0">
              <a:buNone/>
            </a:pPr>
            <a:endParaRPr lang="en-US" sz="1000" i="1" dirty="0">
              <a:solidFill>
                <a:srgbClr val="FFFFFF"/>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3BC04142-131F-4352-8F66-1B161AF72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C8CD5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descr="Graphical user interface, application&#10;&#10;Description automatically generated">
            <a:hlinkClick r:id="rId2"/>
            <a:extLst>
              <a:ext uri="{FF2B5EF4-FFF2-40B4-BE49-F238E27FC236}">
                <a16:creationId xmlns:a16="http://schemas.microsoft.com/office/drawing/2014/main" id="{D69A1C25-105B-4DA6-AB63-36E4D66D6359}"/>
              </a:ext>
            </a:extLst>
          </p:cNvPr>
          <p:cNvPicPr>
            <a:picLocks noChangeAspect="1"/>
          </p:cNvPicPr>
          <p:nvPr/>
        </p:nvPicPr>
        <p:blipFill>
          <a:blip r:embed="rId3"/>
          <a:stretch>
            <a:fillRect/>
          </a:stretch>
        </p:blipFill>
        <p:spPr>
          <a:xfrm>
            <a:off x="7928788" y="488896"/>
            <a:ext cx="3294253" cy="2610719"/>
          </a:xfrm>
          <a:prstGeom prst="rect">
            <a:avLst/>
          </a:prstGeom>
        </p:spPr>
      </p:pic>
      <p:sp>
        <p:nvSpPr>
          <p:cNvPr id="5" name="TextBox 4">
            <a:extLst>
              <a:ext uri="{FF2B5EF4-FFF2-40B4-BE49-F238E27FC236}">
                <a16:creationId xmlns:a16="http://schemas.microsoft.com/office/drawing/2014/main" id="{F5983161-6F13-4B6A-9194-A6B0B18B8A47}"/>
              </a:ext>
            </a:extLst>
          </p:cNvPr>
          <p:cNvSpPr txBox="1"/>
          <p:nvPr/>
        </p:nvSpPr>
        <p:spPr>
          <a:xfrm>
            <a:off x="7720968" y="3712779"/>
            <a:ext cx="4016460" cy="2308324"/>
          </a:xfrm>
          <a:prstGeom prst="rect">
            <a:avLst/>
          </a:prstGeom>
          <a:noFill/>
        </p:spPr>
        <p:txBody>
          <a:bodyPr wrap="square" rtlCol="0">
            <a:spAutoFit/>
          </a:bodyPr>
          <a:lstStyle/>
          <a:p>
            <a:pPr marL="0" indent="0">
              <a:buNone/>
            </a:pPr>
            <a:r>
              <a:rPr lang="en-US" sz="1800" i="1" dirty="0"/>
              <a:t>Take time to write your thoughts and responses to some of the questions.  This will help you understand the material better.</a:t>
            </a:r>
          </a:p>
          <a:p>
            <a:pPr marL="0" indent="0">
              <a:buNone/>
            </a:pPr>
            <a:endParaRPr lang="en-US" i="1" dirty="0"/>
          </a:p>
          <a:p>
            <a:pPr marL="0" indent="0">
              <a:buNone/>
            </a:pPr>
            <a:endParaRPr lang="en-US" sz="1800" i="1" dirty="0"/>
          </a:p>
          <a:p>
            <a:pPr marL="0" lvl="0" indent="0">
              <a:buNone/>
            </a:pPr>
            <a:r>
              <a:rPr lang="en-US" sz="1800" i="1" dirty="0"/>
              <a:t>Along with these slides, you will find links for articles to read and videos to watch.</a:t>
            </a:r>
          </a:p>
        </p:txBody>
      </p:sp>
    </p:spTree>
    <p:extLst>
      <p:ext uri="{BB962C8B-B14F-4D97-AF65-F5344CB8AC3E}">
        <p14:creationId xmlns:p14="http://schemas.microsoft.com/office/powerpoint/2010/main" val="346673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50" y="606972"/>
            <a:ext cx="9716929" cy="1008994"/>
          </a:xfrm>
        </p:spPr>
        <p:txBody>
          <a:bodyPr>
            <a:normAutofit fontScale="90000"/>
          </a:bodyPr>
          <a:lstStyle/>
          <a:p>
            <a:pPr algn="ct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endParaRPr lang="en-US" sz="1900" i="1" dirty="0">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27C85EB3-4B35-4552-9ECF-7EA046CBAFC2}"/>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D2DD2783-6C60-459D-B7DB-B3F56EF5256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61C3A71-2E91-443D-A7C2-4BCA0B081B4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256D768-1450-44C2-84E8-0F0124EE1AF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E7BEBE81-2CAE-4497-A160-5A13316D4FAB}"/>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69350D1-EC46-4FF5-AA23-189DB8CA74FA}"/>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B9B4CDE-D538-49D9-94F1-1EA92EBE02F8}"/>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919B149-1B0A-4A40-8667-6BC2DBB8AEAB}"/>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E35A17-466A-44AE-8ABC-A5161805177E}"/>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5C959B6-D01B-496F-A980-A6FD057A054D}"/>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082B4FBA-0E4C-43A8-863A-2FFE0D98D054}"/>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8A1CB575-A050-41AC-900E-BF05AE5D8CBF}"/>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FB6CE4A1-E7AA-4E88-B287-DCFB1486A32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6F4F921-DE0E-4288-8CF3-85DECC31FF8A}"/>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510C46F6-38CB-4E49-8C08-B8500FF9BF26}"/>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B642E0-30CF-4573-B278-55C4B8CECCEE}"/>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E13E58CA-A984-4A00-A7E6-40B73E58BEC4}"/>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FA81B87D-3AF6-4AF2-9214-0AD19F1D4140}"/>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C37CE1A-36A4-4B52-AAB8-94BD20381C71}"/>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AC07C606-1622-4048-A291-B8CFDC2C6FB7}"/>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44D7ADF0-B0B2-40D8-91C3-F36DEC93800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E17D7EB-E799-4C02-898A-A51254182F7A}"/>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FD7F75C9-00A1-4B8F-8544-E48A0FF53B65}"/>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E7DC1DCB-908E-4D84-A4DC-78C2F73F146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B14A521-4535-4F91-83D4-DEA71365957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C36EAED-F11B-44E8-9A2B-C754B0EE6060}"/>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03EAFC8F-3DBD-4E7E-91A7-99FDF1714E5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FA339BA-9CFB-484D-B157-AB6168B4881D}"/>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37140EDB-F080-4566-8E69-A0A7C326A2DF}"/>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A9018970-4CD7-405D-A112-05BFAFFD7B51}"/>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68558865-CE2A-4B6B-8C99-A0D9238FFD5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136C44C3-4D1D-49DF-B501-3679D7C6D3C9}"/>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FDE0BD10-1180-4619-A171-5A2E4AD2D3FF}"/>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TextBox 61">
            <a:extLst>
              <a:ext uri="{FF2B5EF4-FFF2-40B4-BE49-F238E27FC236}">
                <a16:creationId xmlns:a16="http://schemas.microsoft.com/office/drawing/2014/main" id="{BF6C446C-6031-4FE3-BB2C-3F16E0B099CD}"/>
              </a:ext>
            </a:extLst>
          </p:cNvPr>
          <p:cNvSpPr txBox="1"/>
          <p:nvPr/>
        </p:nvSpPr>
        <p:spPr>
          <a:xfrm>
            <a:off x="1773621" y="343737"/>
            <a:ext cx="9317420" cy="1138773"/>
          </a:xfrm>
          <a:prstGeom prst="rect">
            <a:avLst/>
          </a:prstGeom>
          <a:noFill/>
        </p:spPr>
        <p:txBody>
          <a:bodyPr wrap="square">
            <a:spAutoFit/>
          </a:bodyPr>
          <a:lstStyle/>
          <a:p>
            <a:endParaRPr lang="en-US" sz="18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Cultivating Authentic Relationships and Connections</a:t>
            </a:r>
            <a:br>
              <a:rPr lang="en-US" sz="1800" i="1" dirty="0">
                <a:latin typeface="Calibri" panose="020F0502020204030204" pitchFamily="34" charset="0"/>
                <a:cs typeface="Calibri" panose="020F0502020204030204" pitchFamily="34" charset="0"/>
              </a:rPr>
            </a:br>
            <a:endParaRPr lang="en-CA" dirty="0"/>
          </a:p>
        </p:txBody>
      </p:sp>
      <p:sp>
        <p:nvSpPr>
          <p:cNvPr id="63" name="TextBox 62">
            <a:extLst>
              <a:ext uri="{FF2B5EF4-FFF2-40B4-BE49-F238E27FC236}">
                <a16:creationId xmlns:a16="http://schemas.microsoft.com/office/drawing/2014/main" id="{82E8F358-E451-462F-9351-6BB367C5A07A}"/>
              </a:ext>
            </a:extLst>
          </p:cNvPr>
          <p:cNvSpPr txBox="1"/>
          <p:nvPr/>
        </p:nvSpPr>
        <p:spPr>
          <a:xfrm>
            <a:off x="1100959" y="2159876"/>
            <a:ext cx="5604641" cy="3908762"/>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How Does Learning Happen?,  Ontario’s Pedagogy for the Early Years states that:</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i="1" dirty="0">
                <a:latin typeface="Calibri" panose="020F0502020204030204" pitchFamily="34" charset="0"/>
                <a:cs typeface="Calibri" panose="020F0502020204030204" pitchFamily="34" charset="0"/>
              </a:rPr>
              <a:t>“Young children experience their world as an environment of relationships which affect virtually all aspects of their development.”</a:t>
            </a:r>
          </a:p>
          <a:p>
            <a:pPr marL="0" indent="0">
              <a:buNone/>
            </a:pPr>
            <a:endParaRPr lang="en-US" sz="1600" i="1" dirty="0">
              <a:latin typeface="Calibri" panose="020F0502020204030204" pitchFamily="34" charset="0"/>
              <a:cs typeface="Calibri" panose="020F0502020204030204" pitchFamily="34" charset="0"/>
            </a:endParaRPr>
          </a:p>
          <a:p>
            <a:r>
              <a:rPr lang="en-US" sz="1600" i="1" dirty="0">
                <a:latin typeface="Calibri" panose="020F0502020204030204" pitchFamily="34" charset="0"/>
                <a:cs typeface="Calibri" panose="020F0502020204030204" pitchFamily="34" charset="0"/>
              </a:rPr>
              <a:t>“Every child has a sense of belonging when he or she is connected to others and contributes to their world.”</a:t>
            </a:r>
          </a:p>
          <a:p>
            <a:endParaRPr lang="en-US" sz="1800" i="1" dirty="0">
              <a:latin typeface="Calibri" panose="020F0502020204030204" pitchFamily="34" charset="0"/>
              <a:cs typeface="Calibri" panose="020F0502020204030204" pitchFamily="34" charset="0"/>
            </a:endParaRPr>
          </a:p>
          <a:p>
            <a:r>
              <a:rPr lang="en-US" sz="1600" i="1" dirty="0">
                <a:latin typeface="Calibri" panose="020F0502020204030204" pitchFamily="34" charset="0"/>
                <a:cs typeface="Calibri" panose="020F0502020204030204" pitchFamily="34" charset="0"/>
              </a:rPr>
              <a:t>“Early childhood programs cultivate authentic, caring relationships and connections</a:t>
            </a:r>
            <a:r>
              <a:rPr lang="en-US" sz="1800" i="1" dirty="0">
                <a:latin typeface="Calibri" panose="020F0502020204030204" pitchFamily="34" charset="0"/>
                <a:cs typeface="Calibri" panose="020F0502020204030204" pitchFamily="34" charset="0"/>
              </a:rPr>
              <a:t>.”</a:t>
            </a:r>
          </a:p>
          <a:p>
            <a:endParaRPr lang="en-US" sz="18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HDLH pg. 24</a:t>
            </a:r>
          </a:p>
          <a:p>
            <a:endParaRPr lang="en-US" sz="1800" dirty="0">
              <a:latin typeface="Calibri" panose="020F0502020204030204" pitchFamily="34" charset="0"/>
              <a:cs typeface="Calibri" panose="020F0502020204030204" pitchFamily="34" charset="0"/>
            </a:endParaRPr>
          </a:p>
        </p:txBody>
      </p:sp>
      <p:pic>
        <p:nvPicPr>
          <p:cNvPr id="11" name="Online Media 10" title="Dr Jean Clinton - Connection is the key">
            <a:hlinkClick r:id="" action="ppaction://media"/>
            <a:extLst>
              <a:ext uri="{FF2B5EF4-FFF2-40B4-BE49-F238E27FC236}">
                <a16:creationId xmlns:a16="http://schemas.microsoft.com/office/drawing/2014/main" id="{BFBBBB4A-BECA-4887-A7B2-E105EA9953FC}"/>
              </a:ext>
            </a:extLst>
          </p:cNvPr>
          <p:cNvPicPr>
            <a:picLocks noRot="1" noChangeAspect="1"/>
          </p:cNvPicPr>
          <p:nvPr>
            <a:videoFile r:link="rId1"/>
          </p:nvPr>
        </p:nvPicPr>
        <p:blipFill>
          <a:blip r:embed="rId12"/>
          <a:stretch>
            <a:fillRect/>
          </a:stretch>
        </p:blipFill>
        <p:spPr>
          <a:xfrm>
            <a:off x="7314708" y="1972571"/>
            <a:ext cx="4105132" cy="2680709"/>
          </a:xfrm>
          <a:prstGeom prst="rect">
            <a:avLst/>
          </a:prstGeom>
        </p:spPr>
      </p:pic>
      <p:pic>
        <p:nvPicPr>
          <p:cNvPr id="64" name="Picture 63" descr="Logo, icon&#10;&#10;Description automatically generated">
            <a:hlinkClick r:id="rId13"/>
            <a:extLst>
              <a:ext uri="{FF2B5EF4-FFF2-40B4-BE49-F238E27FC236}">
                <a16:creationId xmlns:a16="http://schemas.microsoft.com/office/drawing/2014/main" id="{CA046260-2E2A-4ADD-909E-6BE0D12027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1213" y="4842520"/>
            <a:ext cx="1282868" cy="1249107"/>
          </a:xfrm>
          <a:prstGeom prst="rect">
            <a:avLst/>
          </a:prstGeom>
        </p:spPr>
      </p:pic>
    </p:spTree>
    <p:extLst>
      <p:ext uri="{BB962C8B-B14F-4D97-AF65-F5344CB8AC3E}">
        <p14:creationId xmlns:p14="http://schemas.microsoft.com/office/powerpoint/2010/main" val="2177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8D46EC-ADD2-42A7-A5CB-CE8CFE8E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1E212D1-0455-4271-8586-76DF50F6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673D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539262" y="294062"/>
            <a:ext cx="5611446" cy="674967"/>
          </a:xfrm>
        </p:spPr>
        <p:txBody>
          <a:bodyPr>
            <a:normAutofit/>
          </a:bodyPr>
          <a:lstStyle/>
          <a:p>
            <a:r>
              <a:rPr lang="en-US" sz="3200" i="1" dirty="0">
                <a:solidFill>
                  <a:srgbClr val="FFFFFF"/>
                </a:solidFill>
                <a:latin typeface="Calibri" panose="020F0502020204030204" pitchFamily="34" charset="0"/>
                <a:cs typeface="Calibri" panose="020F0502020204030204" pitchFamily="34" charset="0"/>
              </a:rPr>
              <a:t>Connections are Key</a:t>
            </a:r>
          </a:p>
        </p:txBody>
      </p:sp>
      <p:sp>
        <p:nvSpPr>
          <p:cNvPr id="3" name="Content Placeholder 2"/>
          <p:cNvSpPr>
            <a:spLocks noGrp="1"/>
          </p:cNvSpPr>
          <p:nvPr>
            <p:ph idx="1"/>
          </p:nvPr>
        </p:nvSpPr>
        <p:spPr>
          <a:xfrm>
            <a:off x="539262" y="1109786"/>
            <a:ext cx="6694658" cy="5454152"/>
          </a:xfrm>
        </p:spPr>
        <p:txBody>
          <a:bodyPr>
            <a:normAutofit/>
          </a:bodyPr>
          <a:lstStyle/>
          <a:p>
            <a:pPr marL="0" indent="0">
              <a:buNone/>
            </a:pPr>
            <a:endParaRPr lang="en-US" sz="1800" i="1" dirty="0">
              <a:solidFill>
                <a:srgbClr val="FFFFFF"/>
              </a:solidFill>
              <a:latin typeface="Calibri" panose="020F0502020204030204" pitchFamily="34" charset="0"/>
              <a:cs typeface="Calibri" panose="020F0502020204030204" pitchFamily="34" charset="0"/>
            </a:endParaRPr>
          </a:p>
          <a:p>
            <a:pPr marL="0" indent="0">
              <a:buNone/>
            </a:pPr>
            <a:r>
              <a:rPr lang="en-US" sz="1800" i="1" dirty="0">
                <a:solidFill>
                  <a:srgbClr val="FFFFFF"/>
                </a:solidFill>
                <a:latin typeface="Calibri" panose="020F0502020204030204" pitchFamily="34" charset="0"/>
                <a:cs typeface="Calibri" panose="020F0502020204030204" pitchFamily="34" charset="0"/>
              </a:rPr>
              <a:t>“Research demonstrates that positive, caring, and respectful relationships are the foundations for optimal learning, development, health and well-being”. HDLH? pg. 24</a:t>
            </a:r>
          </a:p>
          <a:p>
            <a:pPr marL="0" indent="0">
              <a:buNone/>
            </a:pPr>
            <a:endParaRPr lang="en-US" sz="1800" i="1" dirty="0">
              <a:solidFill>
                <a:srgbClr val="FFFFFF"/>
              </a:solidFill>
              <a:latin typeface="Calibri" panose="020F0502020204030204" pitchFamily="34" charset="0"/>
              <a:cs typeface="Calibri" panose="020F0502020204030204" pitchFamily="34" charset="0"/>
            </a:endParaRPr>
          </a:p>
          <a:p>
            <a:pPr marL="0" indent="0">
              <a:buNone/>
            </a:pPr>
            <a:r>
              <a:rPr lang="en-US" sz="1800" b="1" i="1" dirty="0">
                <a:solidFill>
                  <a:srgbClr val="FFFFFF"/>
                </a:solidFill>
                <a:latin typeface="Calibri" panose="020F0502020204030204" pitchFamily="34" charset="0"/>
                <a:cs typeface="Calibri" panose="020F0502020204030204" pitchFamily="34" charset="0"/>
              </a:rPr>
              <a:t>Reflect:													</a:t>
            </a:r>
          </a:p>
          <a:p>
            <a:pPr marL="0" indent="0">
              <a:buNone/>
            </a:pPr>
            <a:r>
              <a:rPr lang="en-US" sz="1800" dirty="0">
                <a:solidFill>
                  <a:srgbClr val="FFFFFF"/>
                </a:solidFill>
                <a:latin typeface="Calibri" panose="020F0502020204030204" pitchFamily="34" charset="0"/>
                <a:cs typeface="Calibri" panose="020F0502020204030204" pitchFamily="34" charset="0"/>
              </a:rPr>
              <a:t>Take a moment to think about the following questions:</a:t>
            </a:r>
          </a:p>
          <a:p>
            <a:pPr>
              <a:buFont typeface="Arial" panose="020B0604020202020204" pitchFamily="34" charset="0"/>
              <a:buChar char="•"/>
            </a:pPr>
            <a:r>
              <a:rPr lang="en-US" sz="1800" dirty="0">
                <a:solidFill>
                  <a:srgbClr val="FFFFFF"/>
                </a:solidFill>
                <a:latin typeface="Calibri" panose="020F0502020204030204" pitchFamily="34" charset="0"/>
                <a:cs typeface="Calibri" panose="020F0502020204030204" pitchFamily="34" charset="0"/>
              </a:rPr>
              <a:t>What does a positive, caring and respectful relationship mean to you?  </a:t>
            </a:r>
          </a:p>
          <a:p>
            <a:pPr>
              <a:buFont typeface="Arial" panose="020B0604020202020204" pitchFamily="34" charset="0"/>
              <a:buChar char="•"/>
            </a:pPr>
            <a:r>
              <a:rPr lang="en-US" sz="1800" dirty="0">
                <a:solidFill>
                  <a:srgbClr val="FFFFFF"/>
                </a:solidFill>
                <a:latin typeface="Calibri" panose="020F0502020204030204" pitchFamily="34" charset="0"/>
                <a:cs typeface="Calibri" panose="020F0502020204030204" pitchFamily="34" charset="0"/>
              </a:rPr>
              <a:t>What do you see, hear, feel?</a:t>
            </a: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1800" dirty="0">
                <a:solidFill>
                  <a:srgbClr val="FFFFFF"/>
                </a:solidFill>
                <a:latin typeface="Calibri" panose="020F0502020204030204" pitchFamily="34" charset="0"/>
                <a:cs typeface="Calibri" panose="020F0502020204030204" pitchFamily="34" charset="0"/>
              </a:rPr>
              <a:t>In what ways do you see authentic relationships contributing to healthy child development (social-emotional-physical-cognitive-language)?</a:t>
            </a:r>
          </a:p>
          <a:p>
            <a:pPr marL="0" indent="0">
              <a:buNone/>
            </a:pPr>
            <a:endParaRPr lang="en-US" sz="1100" dirty="0">
              <a:solidFill>
                <a:srgbClr val="FFFFFF"/>
              </a:solidFill>
            </a:endParaRPr>
          </a:p>
        </p:txBody>
      </p:sp>
      <p:sp>
        <p:nvSpPr>
          <p:cNvPr id="25" name="Rectangle 24">
            <a:extLst>
              <a:ext uri="{FF2B5EF4-FFF2-40B4-BE49-F238E27FC236}">
                <a16:creationId xmlns:a16="http://schemas.microsoft.com/office/drawing/2014/main" id="{586F79BD-DC66-4E4D-BA63-C07DA8BA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rgbClr val="6BA5E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5" name="Picture 2" descr="Week10 – Reflect – Gamification – Emerging Technologies for Information  Practice">
            <a:extLst>
              <a:ext uri="{FF2B5EF4-FFF2-40B4-BE49-F238E27FC236}">
                <a16:creationId xmlns:a16="http://schemas.microsoft.com/office/drawing/2014/main" id="{2F6D6E25-17CC-4794-B35F-FA10724038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6495" y="484631"/>
            <a:ext cx="2645462" cy="259063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0C17DCC-97C2-4023-B5FB-FDEF5A37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rgbClr val="6BA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reading a book to a young child&#10;&#10;Description automatically generated with medium confidence">
            <a:extLst>
              <a:ext uri="{FF2B5EF4-FFF2-40B4-BE49-F238E27FC236}">
                <a16:creationId xmlns:a16="http://schemas.microsoft.com/office/drawing/2014/main" id="{B8C2FA32-35EC-495F-9BDB-CB8F3FCDE2A7}"/>
              </a:ext>
            </a:extLst>
          </p:cNvPr>
          <p:cNvPicPr>
            <a:picLocks noChangeAspect="1"/>
          </p:cNvPicPr>
          <p:nvPr/>
        </p:nvPicPr>
        <p:blipFill>
          <a:blip r:embed="rId3"/>
          <a:stretch>
            <a:fillRect/>
          </a:stretch>
        </p:blipFill>
        <p:spPr>
          <a:xfrm>
            <a:off x="8593910" y="3782735"/>
            <a:ext cx="2590632" cy="2590632"/>
          </a:xfrm>
          <a:prstGeom prst="rect">
            <a:avLst/>
          </a:prstGeom>
        </p:spPr>
      </p:pic>
    </p:spTree>
    <p:extLst>
      <p:ext uri="{BB962C8B-B14F-4D97-AF65-F5344CB8AC3E}">
        <p14:creationId xmlns:p14="http://schemas.microsoft.com/office/powerpoint/2010/main" val="263392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00" y="216633"/>
            <a:ext cx="6963508" cy="909638"/>
          </a:xfrm>
        </p:spPr>
        <p:txBody>
          <a:bodyPr>
            <a:normAutofit/>
          </a:bodyPr>
          <a:lstStyle/>
          <a:p>
            <a:r>
              <a:rPr lang="en-US" sz="3600" i="1" dirty="0">
                <a:latin typeface="Calibri" panose="020F0502020204030204" pitchFamily="34" charset="0"/>
                <a:cs typeface="Calibri" panose="020F0502020204030204" pitchFamily="34" charset="0"/>
              </a:rPr>
              <a:t>Building Connections</a:t>
            </a:r>
          </a:p>
        </p:txBody>
      </p:sp>
      <p:sp>
        <p:nvSpPr>
          <p:cNvPr id="3" name="Content Placeholder 2"/>
          <p:cNvSpPr>
            <a:spLocks noGrp="1"/>
          </p:cNvSpPr>
          <p:nvPr>
            <p:ph idx="4294967295"/>
          </p:nvPr>
        </p:nvSpPr>
        <p:spPr>
          <a:xfrm>
            <a:off x="2011680" y="1259633"/>
            <a:ext cx="9801114" cy="5381734"/>
          </a:xfrm>
        </p:spPr>
        <p:txBody>
          <a:bodyPr>
            <a:normAutofit/>
          </a:bodyPr>
          <a:lstStyle/>
          <a:p>
            <a:pPr marL="0" indent="0">
              <a:buNone/>
            </a:pPr>
            <a:endParaRPr lang="en-US" sz="1600" b="1" i="1" dirty="0">
              <a:latin typeface="Calibri" panose="020F0502020204030204" pitchFamily="34" charset="0"/>
              <a:cs typeface="Calibri" panose="020F0502020204030204" pitchFamily="34" charset="0"/>
            </a:endParaRPr>
          </a:p>
          <a:p>
            <a:pPr marL="0" indent="0">
              <a:lnSpc>
                <a:spcPct val="100000"/>
              </a:lnSpc>
              <a:buNone/>
            </a:pPr>
            <a:r>
              <a:rPr lang="en-US" sz="1800" b="1" i="1" dirty="0">
                <a:latin typeface="Calibri" panose="020F0502020204030204" pitchFamily="34" charset="0"/>
                <a:cs typeface="Calibri" panose="020F0502020204030204" pitchFamily="34" charset="0"/>
              </a:rPr>
              <a:t>Read</a:t>
            </a:r>
            <a:r>
              <a:rPr lang="en-US" sz="1800" b="1"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The Power of Positive Adult-Child Relationships: Connection is the Key </a:t>
            </a:r>
            <a:r>
              <a:rPr lang="en-US" sz="1800" dirty="0">
                <a:latin typeface="Calibri" panose="020F0502020204030204" pitchFamily="34" charset="0"/>
                <a:cs typeface="Calibri" panose="020F0502020204030204" pitchFamily="34" charset="0"/>
              </a:rPr>
              <a:t>by Dr. Jean Clinton                                                  </a:t>
            </a:r>
            <a:r>
              <a:rPr lang="en-CA" sz="1800" dirty="0">
                <a:latin typeface="Calibri" panose="020F0502020204030204" pitchFamily="34" charset="0"/>
                <a:cs typeface="Calibri" panose="020F0502020204030204" pitchFamily="34" charset="0"/>
                <a:hlinkClick r:id="rId2"/>
              </a:rPr>
              <a:t>The Power of Positive Relationships</a:t>
            </a:r>
            <a:endParaRPr lang="en-CA" sz="1800" dirty="0">
              <a:latin typeface="Calibri" panose="020F0502020204030204" pitchFamily="34" charset="0"/>
              <a:cs typeface="Calibri" panose="020F0502020204030204" pitchFamily="34" charset="0"/>
            </a:endParaRPr>
          </a:p>
          <a:p>
            <a:pPr marL="0" indent="0">
              <a:lnSpc>
                <a:spcPct val="100000"/>
              </a:lnSpc>
              <a:buNone/>
            </a:pPr>
            <a:endParaRPr lang="en-US" sz="1800" dirty="0">
              <a:latin typeface="Calibri" panose="020F0502020204030204" pitchFamily="34" charset="0"/>
              <a:cs typeface="Calibri" panose="020F0502020204030204" pitchFamily="34" charset="0"/>
            </a:endParaRPr>
          </a:p>
          <a:p>
            <a:pPr marL="0" indent="0">
              <a:lnSpc>
                <a:spcPct val="100000"/>
              </a:lnSpc>
              <a:buNone/>
            </a:pPr>
            <a:r>
              <a:rPr lang="en-US" sz="1800" b="1" i="1" dirty="0">
                <a:latin typeface="Calibri" panose="020F0502020204030204" pitchFamily="34" charset="0"/>
                <a:cs typeface="Calibri" panose="020F0502020204030204" pitchFamily="34" charset="0"/>
              </a:rPr>
              <a:t>Reflect:</a:t>
            </a:r>
          </a:p>
          <a:p>
            <a:pPr>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Think about an adult who was important in your life as a child. How did they build connections with you?</a:t>
            </a:r>
          </a:p>
          <a:p>
            <a:pPr>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How did their efforts to connect with you strengthen your relationship with them?  </a:t>
            </a:r>
          </a:p>
          <a:p>
            <a:pPr marL="0" indent="0">
              <a:lnSpc>
                <a:spcPct val="100000"/>
              </a:lnSpc>
              <a:buNone/>
            </a:pPr>
            <a:endParaRPr lang="en-US" sz="1800" dirty="0">
              <a:latin typeface="Calibri" panose="020F0502020204030204" pitchFamily="34" charset="0"/>
              <a:cs typeface="Calibri" panose="020F0502020204030204" pitchFamily="34" charset="0"/>
            </a:endParaRPr>
          </a:p>
          <a:p>
            <a:pPr marL="0" indent="0">
              <a:lnSpc>
                <a:spcPct val="100000"/>
              </a:lnSpc>
              <a:buNone/>
            </a:pPr>
            <a:r>
              <a:rPr lang="en-US" sz="1800" dirty="0">
                <a:latin typeface="Calibri" panose="020F0502020204030204" pitchFamily="34" charset="0"/>
                <a:cs typeface="Calibri" panose="020F0502020204030204" pitchFamily="34" charset="0"/>
              </a:rPr>
              <a:t> </a:t>
            </a:r>
            <a:r>
              <a:rPr lang="en-US" sz="1800" b="1" i="1" dirty="0">
                <a:latin typeface="Calibri" panose="020F0502020204030204" pitchFamily="34" charset="0"/>
                <a:cs typeface="Calibri" panose="020F0502020204030204" pitchFamily="34" charset="0"/>
              </a:rPr>
              <a:t>Watch: </a:t>
            </a:r>
            <a:r>
              <a:rPr lang="en-US" sz="1800" dirty="0">
                <a:latin typeface="Calibri" panose="020F0502020204030204" pitchFamily="34" charset="0"/>
                <a:cs typeface="Calibri" panose="020F0502020204030204" pitchFamily="34" charset="0"/>
              </a:rPr>
              <a:t>the following video that discusses the role of connection vs correction and direction</a:t>
            </a:r>
          </a:p>
          <a:p>
            <a:pPr marL="0" indent="0">
              <a:lnSpc>
                <a:spcPct val="100000"/>
              </a:lnSpc>
              <a:buNone/>
            </a:pPr>
            <a:r>
              <a:rPr lang="en-US" sz="1800" dirty="0">
                <a:hlinkClick r:id="rId3"/>
              </a:rPr>
              <a:t>Brain Development in the Early Years – Connecting with Children vs. Directing their Behavior - YouTube</a:t>
            </a:r>
            <a:endParaRPr lang="en-US" sz="1800" dirty="0">
              <a:latin typeface="Calibri" panose="020F0502020204030204" pitchFamily="34" charset="0"/>
              <a:cs typeface="Calibri" panose="020F0502020204030204" pitchFamily="34" charset="0"/>
            </a:endParaRPr>
          </a:p>
          <a:p>
            <a:pPr>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How does this same concept transfer to your daily practice with children? </a:t>
            </a:r>
          </a:p>
          <a:p>
            <a:pPr marL="0" indent="0">
              <a:buNone/>
            </a:pPr>
            <a:endParaRPr lang="en-US" sz="800" dirty="0"/>
          </a:p>
          <a:p>
            <a:endParaRPr lang="en-US" sz="800" dirty="0"/>
          </a:p>
        </p:txBody>
      </p:sp>
      <p:pic>
        <p:nvPicPr>
          <p:cNvPr id="6" name="Picture 5" descr="Logo, icon&#10;&#10;Description automatically generated">
            <a:hlinkClick r:id="rId2"/>
            <a:extLst>
              <a:ext uri="{FF2B5EF4-FFF2-40B4-BE49-F238E27FC236}">
                <a16:creationId xmlns:a16="http://schemas.microsoft.com/office/drawing/2014/main" id="{5C183D89-DA40-4D44-B756-050E93C03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58" y="1126271"/>
            <a:ext cx="1293902" cy="1264607"/>
          </a:xfrm>
          <a:prstGeom prst="rect">
            <a:avLst/>
          </a:prstGeom>
        </p:spPr>
      </p:pic>
      <p:pic>
        <p:nvPicPr>
          <p:cNvPr id="7" name="Picture 2" descr="Week10 – Reflect – Gamification – Emerging Technologies for Information  Practice">
            <a:extLst>
              <a:ext uri="{FF2B5EF4-FFF2-40B4-BE49-F238E27FC236}">
                <a16:creationId xmlns:a16="http://schemas.microsoft.com/office/drawing/2014/main" id="{7F19B528-AAE5-4ED5-B5CC-01FF02BF62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3515" y="2904057"/>
            <a:ext cx="1425406" cy="1395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icon&#10;&#10;Description automatically generated">
            <a:extLst>
              <a:ext uri="{FF2B5EF4-FFF2-40B4-BE49-F238E27FC236}">
                <a16:creationId xmlns:a16="http://schemas.microsoft.com/office/drawing/2014/main" id="{583E6312-BEEF-54C3-1A3E-73030DAC9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04" y="4813101"/>
            <a:ext cx="1328008" cy="1293060"/>
          </a:xfrm>
          <a:prstGeom prst="rect">
            <a:avLst/>
          </a:prstGeom>
        </p:spPr>
      </p:pic>
    </p:spTree>
    <p:extLst>
      <p:ext uri="{BB962C8B-B14F-4D97-AF65-F5344CB8AC3E}">
        <p14:creationId xmlns:p14="http://schemas.microsoft.com/office/powerpoint/2010/main" val="192961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4067"/>
          </a:xfrm>
        </p:spPr>
        <p:txBody>
          <a:bodyPr>
            <a:normAutofit/>
          </a:bodyPr>
          <a:lstStyle/>
          <a:p>
            <a:r>
              <a:rPr lang="en-US" sz="3600" i="1" dirty="0">
                <a:latin typeface="Calibri" panose="020F0502020204030204" pitchFamily="34" charset="0"/>
                <a:cs typeface="Calibri" panose="020F0502020204030204" pitchFamily="34" charset="0"/>
              </a:rPr>
              <a:t>Making Connections</a:t>
            </a:r>
          </a:p>
        </p:txBody>
      </p:sp>
      <p:sp>
        <p:nvSpPr>
          <p:cNvPr id="1043" name="Content Placeholder 2"/>
          <p:cNvSpPr>
            <a:spLocks noGrp="1"/>
          </p:cNvSpPr>
          <p:nvPr>
            <p:ph idx="1"/>
          </p:nvPr>
        </p:nvSpPr>
        <p:spPr>
          <a:xfrm>
            <a:off x="1097279" y="1845734"/>
            <a:ext cx="7566832" cy="4362026"/>
          </a:xfrm>
        </p:spPr>
        <p:txBody>
          <a:bodyPr>
            <a:normAutofit fontScale="70000" lnSpcReduction="20000"/>
          </a:bodyPr>
          <a:lstStyle/>
          <a:p>
            <a:pPr marL="0" indent="0">
              <a:buNone/>
            </a:pPr>
            <a:r>
              <a:rPr lang="en-US" sz="2200" b="1" i="1" dirty="0">
                <a:latin typeface="Calibri" panose="020F0502020204030204" pitchFamily="34" charset="0"/>
                <a:cs typeface="Calibri" panose="020F0502020204030204" pitchFamily="34" charset="0"/>
              </a:rPr>
              <a:t>How can we build connections with children? </a:t>
            </a:r>
          </a:p>
          <a:p>
            <a:pPr marL="0" indent="0">
              <a:buNone/>
            </a:pPr>
            <a:r>
              <a:rPr lang="en-US" sz="2200" b="1" i="1" dirty="0">
                <a:latin typeface="Calibri" panose="020F0502020204030204" pitchFamily="34" charset="0"/>
                <a:cs typeface="Calibri" panose="020F0502020204030204" pitchFamily="34" charset="0"/>
              </a:rPr>
              <a:t> </a:t>
            </a:r>
            <a:r>
              <a:rPr lang="en-US" sz="2200" i="1" dirty="0">
                <a:latin typeface="Calibri" panose="020F0502020204030204" pitchFamily="34" charset="0"/>
                <a:cs typeface="Calibri" panose="020F0502020204030204" pitchFamily="34" charset="0"/>
              </a:rPr>
              <a:t>   </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Welcome each child everyday</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Be at child’s level/ face to face/ eye contact </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Use a pleasant, calm voice and provide warm physical contact when appropriate</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Follow the child’s lead and engage in their play when appropriate</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Provide simple and clear expectations (“It’s time to put your boots on.”)</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Engage children in the process of resolving problems and conflicts</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Listen to children</a:t>
            </a:r>
          </a:p>
          <a:p>
            <a:pPr>
              <a:buFont typeface="Arial" panose="020B0604020202020204" pitchFamily="34" charset="0"/>
              <a:buChar char="•"/>
            </a:pPr>
            <a:r>
              <a:rPr lang="en-US" sz="2300" dirty="0">
                <a:latin typeface="Calibri" panose="020F0502020204030204" pitchFamily="34" charset="0"/>
                <a:cs typeface="Calibri" panose="020F0502020204030204" pitchFamily="34" charset="0"/>
              </a:rPr>
              <a:t>Be genuine in acknowledging children</a:t>
            </a:r>
          </a:p>
          <a:p>
            <a:pPr>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The Power of Positive Adult-Child Relationships: Connection is the Key, Dr. Jean Clinton pg. 4</a:t>
            </a:r>
          </a:p>
        </p:txBody>
      </p:sp>
      <p:pic>
        <p:nvPicPr>
          <p:cNvPr id="1026" name="Picture 2" descr="Age-by-Age Guide to Reading to Your Baby | Parents">
            <a:extLst>
              <a:ext uri="{FF2B5EF4-FFF2-40B4-BE49-F238E27FC236}">
                <a16:creationId xmlns:a16="http://schemas.microsoft.com/office/drawing/2014/main" id="{0AB1FCB6-556F-44E3-A46A-B0CB30AA1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6" r="31354"/>
          <a:stretch/>
        </p:blipFill>
        <p:spPr bwMode="auto">
          <a:xfrm>
            <a:off x="8257713" y="2294628"/>
            <a:ext cx="2837008" cy="3140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4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7324" y="315312"/>
            <a:ext cx="6836227" cy="1657181"/>
          </a:xfrm>
        </p:spPr>
        <p:txBody>
          <a:bodyPr>
            <a:normAutofit/>
          </a:bodyPr>
          <a:lstStyle/>
          <a:p>
            <a:r>
              <a:rPr lang="en-US" sz="2800" b="1" i="1" dirty="0">
                <a:solidFill>
                  <a:srgbClr val="B37B6D"/>
                </a:solidFill>
                <a:latin typeface="Calibri" panose="020F0502020204030204" pitchFamily="34" charset="0"/>
                <a:cs typeface="Calibri" panose="020F0502020204030204" pitchFamily="34" charset="0"/>
              </a:rPr>
              <a:t>Responding Sensitively to Children’s Cues Builds Trust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197" r="4534"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80" y="2198913"/>
            <a:ext cx="7110549" cy="4481799"/>
          </a:xfrm>
        </p:spPr>
        <p:txBody>
          <a:bodyPr>
            <a:noAutofit/>
          </a:bodyPr>
          <a:lstStyle/>
          <a:p>
            <a:pPr marL="0" indent="0">
              <a:buNone/>
            </a:pPr>
            <a:r>
              <a:rPr lang="en-US" sz="1800" i="1" dirty="0">
                <a:latin typeface="Calibri" panose="020F0502020204030204" pitchFamily="34" charset="0"/>
                <a:cs typeface="Calibri" panose="020F0502020204030204" pitchFamily="34" charset="0"/>
              </a:rPr>
              <a:t>An important part of building positive caring relationships is understanding children’s cues.  Many of the infants and children we work with do not have language or the ability to express their needs verbally and use physical cues to indicate their needs. Some of these cues might be:</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Crying</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Temper Tantrums (throwing self on the floor, biting)  </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Yawning</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Disengaging  (looking or pulling away from others)</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Pointing, grunting</a:t>
            </a:r>
          </a:p>
          <a:p>
            <a:pPr lvl="2">
              <a:lnSpc>
                <a:spcPct val="10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Yelling</a:t>
            </a:r>
          </a:p>
          <a:p>
            <a:pPr marL="0" indent="0">
              <a:buNone/>
            </a:pPr>
            <a:r>
              <a:rPr lang="en-US" sz="1800" b="1" dirty="0">
                <a:latin typeface="Calibri" panose="020F0502020204030204" pitchFamily="34" charset="0"/>
                <a:cs typeface="Calibri" panose="020F0502020204030204" pitchFamily="34" charset="0"/>
              </a:rPr>
              <a:t>These </a:t>
            </a:r>
            <a:r>
              <a:rPr lang="en-US" sz="1800" b="1" dirty="0" err="1">
                <a:latin typeface="Calibri" panose="020F0502020204030204" pitchFamily="34" charset="0"/>
                <a:cs typeface="Calibri" panose="020F0502020204030204" pitchFamily="34" charset="0"/>
              </a:rPr>
              <a:t>behaviours</a:t>
            </a:r>
            <a:r>
              <a:rPr lang="en-US" sz="1800" b="1" dirty="0">
                <a:latin typeface="Calibri" panose="020F0502020204030204" pitchFamily="34" charset="0"/>
                <a:cs typeface="Calibri" panose="020F0502020204030204" pitchFamily="34" charset="0"/>
              </a:rPr>
              <a:t> are a form of communication. </a:t>
            </a:r>
            <a:r>
              <a:rPr lang="en-US" sz="1800" dirty="0">
                <a:latin typeface="Calibri" panose="020F0502020204030204" pitchFamily="34" charset="0"/>
                <a:cs typeface="Calibri" panose="020F0502020204030204" pitchFamily="34" charset="0"/>
              </a:rPr>
              <a:t>They need to be responded to in a caring manner.  There is a reason for this communication, and it is our job to understand their cues.</a:t>
            </a:r>
          </a:p>
        </p:txBody>
      </p:sp>
    </p:spTree>
    <p:extLst>
      <p:ext uri="{BB962C8B-B14F-4D97-AF65-F5344CB8AC3E}">
        <p14:creationId xmlns:p14="http://schemas.microsoft.com/office/powerpoint/2010/main" val="3562698533"/>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567845884DCE48BB38210829171359" ma:contentTypeVersion="19" ma:contentTypeDescription="Create a new document." ma:contentTypeScope="" ma:versionID="782a828b2aba2a82270a8757451e5952">
  <xsd:schema xmlns:xsd="http://www.w3.org/2001/XMLSchema" xmlns:xs="http://www.w3.org/2001/XMLSchema" xmlns:p="http://schemas.microsoft.com/office/2006/metadata/properties" xmlns:ns2="a6445af7-ffdb-4498-8248-ccbbd8c7f9ec" xmlns:ns3="79a6e035-b861-46ef-af34-5bfebcaec434" targetNamespace="http://schemas.microsoft.com/office/2006/metadata/properties" ma:root="true" ma:fieldsID="4fc38bc16da0746fe8b2b6113812b55b" ns2:_="" ns3:_="">
    <xsd:import namespace="a6445af7-ffdb-4498-8248-ccbbd8c7f9ec"/>
    <xsd:import namespace="79a6e035-b861-46ef-af34-5bfebcaec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45af7-ffdb-4498-8248-ccbbd8c7f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d041d7-282a-41f1-896b-fab37d4d62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a6e035-b861-46ef-af34-5bfebcaec4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1105a3-4c28-4c6d-8550-1b4e15556e29}" ma:internalName="TaxCatchAll" ma:showField="CatchAllData" ma:web="79a6e035-b861-46ef-af34-5bfebcaec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a6e035-b861-46ef-af34-5bfebcaec434" xsi:nil="true"/>
    <lcf76f155ced4ddcb4097134ff3c332f xmlns="a6445af7-ffdb-4498-8248-ccbbd8c7f9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0E9BDE-1951-48A8-9A56-ABDFB5D59B76}">
  <ds:schemaRefs>
    <ds:schemaRef ds:uri="http://schemas.microsoft.com/sharepoint/v3/contenttype/forms"/>
  </ds:schemaRefs>
</ds:datastoreItem>
</file>

<file path=customXml/itemProps2.xml><?xml version="1.0" encoding="utf-8"?>
<ds:datastoreItem xmlns:ds="http://schemas.openxmlformats.org/officeDocument/2006/customXml" ds:itemID="{BBDB1C62-4DA4-4578-9A9F-86D42B21B1A1}"/>
</file>

<file path=customXml/itemProps3.xml><?xml version="1.0" encoding="utf-8"?>
<ds:datastoreItem xmlns:ds="http://schemas.openxmlformats.org/officeDocument/2006/customXml" ds:itemID="{99813794-C800-45DD-A881-8D5B06B97F01}">
  <ds:schemaRefs>
    <ds:schemaRef ds:uri="79a6e035-b861-46ef-af34-5bfebcaec434"/>
    <ds:schemaRef ds:uri="http://purl.org/dc/elements/1.1/"/>
    <ds:schemaRef ds:uri="http://www.w3.org/XML/1998/namespace"/>
    <ds:schemaRef ds:uri="a6445af7-ffdb-4498-8248-ccbbd8c7f9ec"/>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1462</TotalTime>
  <Words>3048</Words>
  <Application>Microsoft Office PowerPoint</Application>
  <PresentationFormat>Widescreen</PresentationFormat>
  <Paragraphs>305</Paragraphs>
  <Slides>32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Retrospect</vt:lpstr>
      <vt:lpstr>Responsive, Caring Relationships</vt:lpstr>
      <vt:lpstr>Purpose of these Learning Modules</vt:lpstr>
      <vt:lpstr>   LEGEND  Throughout this presentation you will find symbols to indicate how to engage with the material. </vt:lpstr>
      <vt:lpstr>Agenda</vt:lpstr>
      <vt:lpstr>   </vt:lpstr>
      <vt:lpstr>Connections are Key</vt:lpstr>
      <vt:lpstr>Building Connections</vt:lpstr>
      <vt:lpstr>Making Connections</vt:lpstr>
      <vt:lpstr>Responding Sensitively to Children’s Cues Builds Trust</vt:lpstr>
      <vt:lpstr>Dispelling Myths</vt:lpstr>
      <vt:lpstr>  Responding to Cues: It is important that we respond to these cues in a positive manner.    </vt:lpstr>
      <vt:lpstr>Understanding Cues</vt:lpstr>
      <vt:lpstr>Attachment</vt:lpstr>
      <vt:lpstr>Self-Regulation… What is it?</vt:lpstr>
      <vt:lpstr>Reflect:</vt:lpstr>
      <vt:lpstr>Why is Self-Regulation Important to Understand?</vt:lpstr>
      <vt:lpstr>  Understanding Brain Physiology</vt:lpstr>
      <vt:lpstr>What Happens When We are in Red Brain State?</vt:lpstr>
      <vt:lpstr>PowerPoint Presentation</vt:lpstr>
      <vt:lpstr>Educator’s Role in Co-regulation</vt:lpstr>
      <vt:lpstr>PowerPoint Presentation</vt:lpstr>
      <vt:lpstr>The MEHRIT Centre</vt:lpstr>
      <vt:lpstr>The Shanker Method for Self-Regulation©</vt:lpstr>
      <vt:lpstr> Clear and Consistent Messages Help Children Regulate  </vt:lpstr>
      <vt:lpstr>Consider the Unique Needs of Children</vt:lpstr>
      <vt:lpstr>PowerPoint Presentation</vt:lpstr>
      <vt:lpstr>When You Are Feeling Overwhelmed</vt:lpstr>
      <vt:lpstr>When You Are Feeling Overwhelmed…Continued</vt:lpstr>
      <vt:lpstr>  The Child Care and Early Years Act: Prohibited Practices   As an educator in an early learning and care program, it is important to know about and follow the Child Care And Early Years Act (CCEYA).   The purpose of this Act is to foster the learning, development, health and well-being of children and to enhance children’s safety.    </vt:lpstr>
      <vt:lpstr>PowerPoint Presentation</vt:lpstr>
      <vt:lpstr>Where to Access Resources </vt:lpstr>
      <vt:lpstr>Reflecting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Beckie Evans</dc:creator>
  <cp:lastModifiedBy>Beckie Evans</cp:lastModifiedBy>
  <cp:revision>108</cp:revision>
  <dcterms:created xsi:type="dcterms:W3CDTF">2018-09-06T14:51:54Z</dcterms:created>
  <dcterms:modified xsi:type="dcterms:W3CDTF">2026-01-15T14:04:54Z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0x01010019567845884DCE48BB38210829171359</vt:lpwstr>
  </property>
  <property fmtid="{D5CDD505-2E9C-101B-9397-08002B2CF9AE}" pid="3" name="MediaServiceImageTags">
    <vt:lpwstr/>
  </property>
</Properties>
</file>