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4"/>
  </p:sldMasterIdLst>
  <p:notesMasterIdLst>
    <p:notesMasterId r:id="rId35"/>
  </p:notesMasterIdLst>
  <p:sldIdLst>
    <p:sldId id="347" r:id="rId5"/>
    <p:sldId id="348" r:id="rId6"/>
    <p:sldId id="358" r:id="rId7"/>
    <p:sldId id="328" r:id="rId8"/>
    <p:sldId id="356" r:id="rId9"/>
    <p:sldId id="364" r:id="rId10"/>
    <p:sldId id="350" r:id="rId11"/>
    <p:sldId id="327" r:id="rId12"/>
    <p:sldId id="351" r:id="rId13"/>
    <p:sldId id="352" r:id="rId14"/>
    <p:sldId id="330" r:id="rId15"/>
    <p:sldId id="349" r:id="rId16"/>
    <p:sldId id="353" r:id="rId17"/>
    <p:sldId id="261" r:id="rId18"/>
    <p:sldId id="333" r:id="rId19"/>
    <p:sldId id="334" r:id="rId20"/>
    <p:sldId id="332" r:id="rId21"/>
    <p:sldId id="342" r:id="rId22"/>
    <p:sldId id="336" r:id="rId23"/>
    <p:sldId id="307" r:id="rId24"/>
    <p:sldId id="335" r:id="rId25"/>
    <p:sldId id="354" r:id="rId26"/>
    <p:sldId id="355" r:id="rId27"/>
    <p:sldId id="339" r:id="rId28"/>
    <p:sldId id="357" r:id="rId29"/>
    <p:sldId id="361" r:id="rId30"/>
    <p:sldId id="362" r:id="rId31"/>
    <p:sldId id="329" r:id="rId32"/>
    <p:sldId id="322" r:id="rId33"/>
    <p:sldId id="35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en Mortlock" initials="EM" lastIdx="1" clrIdx="0">
    <p:extLst>
      <p:ext uri="{19B8F6BF-5375-455C-9EA6-DF929625EA0E}">
        <p15:presenceInfo xmlns:p15="http://schemas.microsoft.com/office/powerpoint/2012/main" userId="S::emortlock@fivecounties.on.ca::55770510-0eb6-42b0-824a-a4f822d36b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7499"/>
    <a:srgbClr val="E2931E"/>
    <a:srgbClr val="B151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90DAE1-8E0A-4CFA-89EF-F97EA437DC74}" v="19" dt="2026-01-15T13:08:48.3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ckie Evans" userId="f4f3d902-2880-48d7-bf95-7e8feab7ab75" providerId="ADAL" clId="{0034F5C3-ECE6-448B-8EEA-7775DB3576D5}"/>
    <pc:docChg chg="undo custSel delSld modSld sldOrd">
      <pc:chgData name="Beckie Evans" userId="f4f3d902-2880-48d7-bf95-7e8feab7ab75" providerId="ADAL" clId="{0034F5C3-ECE6-448B-8EEA-7775DB3576D5}" dt="2026-01-15T13:16:46.424" v="1314" actId="14100"/>
      <pc:docMkLst>
        <pc:docMk/>
      </pc:docMkLst>
      <pc:sldChg chg="modSp mod">
        <pc:chgData name="Beckie Evans" userId="f4f3d902-2880-48d7-bf95-7e8feab7ab75" providerId="ADAL" clId="{0034F5C3-ECE6-448B-8EEA-7775DB3576D5}" dt="2026-01-15T13:16:46.424" v="1314" actId="14100"/>
        <pc:sldMkLst>
          <pc:docMk/>
          <pc:sldMk cId="0" sldId="261"/>
        </pc:sldMkLst>
        <pc:spChg chg="mod">
          <ac:chgData name="Beckie Evans" userId="f4f3d902-2880-48d7-bf95-7e8feab7ab75" providerId="ADAL" clId="{0034F5C3-ECE6-448B-8EEA-7775DB3576D5}" dt="2026-01-15T13:16:31.402" v="1309" actId="20577"/>
          <ac:spMkLst>
            <pc:docMk/>
            <pc:sldMk cId="0" sldId="261"/>
            <ac:spMk id="2" creationId="{00000000-0000-0000-0000-000000000000}"/>
          </ac:spMkLst>
        </pc:spChg>
        <pc:spChg chg="mod">
          <ac:chgData name="Beckie Evans" userId="f4f3d902-2880-48d7-bf95-7e8feab7ab75" providerId="ADAL" clId="{0034F5C3-ECE6-448B-8EEA-7775DB3576D5}" dt="2026-01-15T13:16:46.424" v="1314" actId="14100"/>
          <ac:spMkLst>
            <pc:docMk/>
            <pc:sldMk cId="0" sldId="261"/>
            <ac:spMk id="4" creationId="{00000000-0000-0000-0000-000000000000}"/>
          </ac:spMkLst>
        </pc:spChg>
        <pc:picChg chg="mod">
          <ac:chgData name="Beckie Evans" userId="f4f3d902-2880-48d7-bf95-7e8feab7ab75" providerId="ADAL" clId="{0034F5C3-ECE6-448B-8EEA-7775DB3576D5}" dt="2026-01-15T13:16:44.128" v="1313" actId="1076"/>
          <ac:picMkLst>
            <pc:docMk/>
            <pc:sldMk cId="0" sldId="261"/>
            <ac:picMk id="1026" creationId="{00000000-0000-0000-0000-000000000000}"/>
          </ac:picMkLst>
        </pc:picChg>
      </pc:sldChg>
      <pc:sldChg chg="modSp mod">
        <pc:chgData name="Beckie Evans" userId="f4f3d902-2880-48d7-bf95-7e8feab7ab75" providerId="ADAL" clId="{0034F5C3-ECE6-448B-8EEA-7775DB3576D5}" dt="2026-01-15T12:45:36.033" v="289" actId="1076"/>
        <pc:sldMkLst>
          <pc:docMk/>
          <pc:sldMk cId="0" sldId="307"/>
        </pc:sldMkLst>
        <pc:spChg chg="mod">
          <ac:chgData name="Beckie Evans" userId="f4f3d902-2880-48d7-bf95-7e8feab7ab75" providerId="ADAL" clId="{0034F5C3-ECE6-448B-8EEA-7775DB3576D5}" dt="2026-01-15T12:45:31.168" v="288" actId="5793"/>
          <ac:spMkLst>
            <pc:docMk/>
            <pc:sldMk cId="0" sldId="307"/>
            <ac:spMk id="5" creationId="{00000000-0000-0000-0000-000000000000}"/>
          </ac:spMkLst>
        </pc:spChg>
        <pc:picChg chg="mod">
          <ac:chgData name="Beckie Evans" userId="f4f3d902-2880-48d7-bf95-7e8feab7ab75" providerId="ADAL" clId="{0034F5C3-ECE6-448B-8EEA-7775DB3576D5}" dt="2026-01-15T12:44:36.801" v="281" actId="14100"/>
          <ac:picMkLst>
            <pc:docMk/>
            <pc:sldMk cId="0" sldId="307"/>
            <ac:picMk id="4" creationId="{00000000-0000-0000-0000-000000000000}"/>
          </ac:picMkLst>
        </pc:picChg>
        <pc:picChg chg="mod">
          <ac:chgData name="Beckie Evans" userId="f4f3d902-2880-48d7-bf95-7e8feab7ab75" providerId="ADAL" clId="{0034F5C3-ECE6-448B-8EEA-7775DB3576D5}" dt="2026-01-15T12:45:36.033" v="289" actId="1076"/>
          <ac:picMkLst>
            <pc:docMk/>
            <pc:sldMk cId="0" sldId="307"/>
            <ac:picMk id="9" creationId="{66B3686A-0CC0-4034-8E97-BBA3915D61F9}"/>
          </ac:picMkLst>
        </pc:picChg>
      </pc:sldChg>
      <pc:sldChg chg="modSp mod">
        <pc:chgData name="Beckie Evans" userId="f4f3d902-2880-48d7-bf95-7e8feab7ab75" providerId="ADAL" clId="{0034F5C3-ECE6-448B-8EEA-7775DB3576D5}" dt="2026-01-15T12:56:13.352" v="571" actId="255"/>
        <pc:sldMkLst>
          <pc:docMk/>
          <pc:sldMk cId="0" sldId="322"/>
        </pc:sldMkLst>
        <pc:spChg chg="mod">
          <ac:chgData name="Beckie Evans" userId="f4f3d902-2880-48d7-bf95-7e8feab7ab75" providerId="ADAL" clId="{0034F5C3-ECE6-448B-8EEA-7775DB3576D5}" dt="2026-01-15T12:56:13.352" v="571" actId="255"/>
          <ac:spMkLst>
            <pc:docMk/>
            <pc:sldMk cId="0" sldId="322"/>
            <ac:spMk id="51203" creationId="{00000000-0000-0000-0000-000000000000}"/>
          </ac:spMkLst>
        </pc:spChg>
      </pc:sldChg>
      <pc:sldChg chg="modSp mod">
        <pc:chgData name="Beckie Evans" userId="f4f3d902-2880-48d7-bf95-7e8feab7ab75" providerId="ADAL" clId="{0034F5C3-ECE6-448B-8EEA-7775DB3576D5}" dt="2026-01-15T12:56:01.946" v="570" actId="14100"/>
        <pc:sldMkLst>
          <pc:docMk/>
          <pc:sldMk cId="2741753824" sldId="329"/>
        </pc:sldMkLst>
        <pc:spChg chg="mod">
          <ac:chgData name="Beckie Evans" userId="f4f3d902-2880-48d7-bf95-7e8feab7ab75" providerId="ADAL" clId="{0034F5C3-ECE6-448B-8EEA-7775DB3576D5}" dt="2026-01-15T12:55:42.778" v="565" actId="27636"/>
          <ac:spMkLst>
            <pc:docMk/>
            <pc:sldMk cId="2741753824" sldId="329"/>
            <ac:spMk id="2" creationId="{00000000-0000-0000-0000-000000000000}"/>
          </ac:spMkLst>
        </pc:spChg>
        <pc:spChg chg="mod">
          <ac:chgData name="Beckie Evans" userId="f4f3d902-2880-48d7-bf95-7e8feab7ab75" providerId="ADAL" clId="{0034F5C3-ECE6-448B-8EEA-7775DB3576D5}" dt="2026-01-15T12:55:58.194" v="569" actId="20577"/>
          <ac:spMkLst>
            <pc:docMk/>
            <pc:sldMk cId="2741753824" sldId="329"/>
            <ac:spMk id="6" creationId="{3252A264-909E-4934-98DE-F0D25B44CFB5}"/>
          </ac:spMkLst>
        </pc:spChg>
        <pc:picChg chg="mod">
          <ac:chgData name="Beckie Evans" userId="f4f3d902-2880-48d7-bf95-7e8feab7ab75" providerId="ADAL" clId="{0034F5C3-ECE6-448B-8EEA-7775DB3576D5}" dt="2026-01-15T12:56:01.946" v="570" actId="14100"/>
          <ac:picMkLst>
            <pc:docMk/>
            <pc:sldMk cId="2741753824" sldId="329"/>
            <ac:picMk id="5" creationId="{48526D7A-64F4-4E0D-885F-C1D64B8C6FF8}"/>
          </ac:picMkLst>
        </pc:picChg>
      </pc:sldChg>
      <pc:sldChg chg="modSp mod">
        <pc:chgData name="Beckie Evans" userId="f4f3d902-2880-48d7-bf95-7e8feab7ab75" providerId="ADAL" clId="{0034F5C3-ECE6-448B-8EEA-7775DB3576D5}" dt="2026-01-15T13:14:57.805" v="1288" actId="20577"/>
        <pc:sldMkLst>
          <pc:docMk/>
          <pc:sldMk cId="172006095" sldId="330"/>
        </pc:sldMkLst>
        <pc:spChg chg="mod">
          <ac:chgData name="Beckie Evans" userId="f4f3d902-2880-48d7-bf95-7e8feab7ab75" providerId="ADAL" clId="{0034F5C3-ECE6-448B-8EEA-7775DB3576D5}" dt="2026-01-15T13:14:57.805" v="1288" actId="20577"/>
          <ac:spMkLst>
            <pc:docMk/>
            <pc:sldMk cId="172006095" sldId="330"/>
            <ac:spMk id="3" creationId="{00000000-0000-0000-0000-000000000000}"/>
          </ac:spMkLst>
        </pc:spChg>
      </pc:sldChg>
      <pc:sldChg chg="modSp">
        <pc:chgData name="Beckie Evans" userId="f4f3d902-2880-48d7-bf95-7e8feab7ab75" providerId="ADAL" clId="{0034F5C3-ECE6-448B-8EEA-7775DB3576D5}" dt="2026-01-15T12:43:02.590" v="272" actId="1076"/>
        <pc:sldMkLst>
          <pc:docMk/>
          <pc:sldMk cId="1478999181" sldId="333"/>
        </pc:sldMkLst>
        <pc:graphicFrameChg chg="mod">
          <ac:chgData name="Beckie Evans" userId="f4f3d902-2880-48d7-bf95-7e8feab7ab75" providerId="ADAL" clId="{0034F5C3-ECE6-448B-8EEA-7775DB3576D5}" dt="2026-01-15T12:42:47.942" v="270"/>
          <ac:graphicFrameMkLst>
            <pc:docMk/>
            <pc:sldMk cId="1478999181" sldId="333"/>
            <ac:graphicFrameMk id="8" creationId="{B1AEBEFF-DE1B-44E7-9E10-DDFB3438437E}"/>
          </ac:graphicFrameMkLst>
        </pc:graphicFrameChg>
        <pc:picChg chg="mod">
          <ac:chgData name="Beckie Evans" userId="f4f3d902-2880-48d7-bf95-7e8feab7ab75" providerId="ADAL" clId="{0034F5C3-ECE6-448B-8EEA-7775DB3576D5}" dt="2026-01-15T12:43:02.590" v="272" actId="1076"/>
          <ac:picMkLst>
            <pc:docMk/>
            <pc:sldMk cId="1478999181" sldId="333"/>
            <ac:picMk id="6" creationId="{3CFC0790-5949-4066-8673-A6541A4D1494}"/>
          </ac:picMkLst>
        </pc:picChg>
      </pc:sldChg>
      <pc:sldChg chg="modSp mod">
        <pc:chgData name="Beckie Evans" userId="f4f3d902-2880-48d7-bf95-7e8feab7ab75" providerId="ADAL" clId="{0034F5C3-ECE6-448B-8EEA-7775DB3576D5}" dt="2026-01-15T12:40:35.613" v="266" actId="20577"/>
        <pc:sldMkLst>
          <pc:docMk/>
          <pc:sldMk cId="2062035583" sldId="334"/>
        </pc:sldMkLst>
        <pc:graphicFrameChg chg="mod modGraphic">
          <ac:chgData name="Beckie Evans" userId="f4f3d902-2880-48d7-bf95-7e8feab7ab75" providerId="ADAL" clId="{0034F5C3-ECE6-448B-8EEA-7775DB3576D5}" dt="2026-01-15T12:40:35.613" v="266" actId="20577"/>
          <ac:graphicFrameMkLst>
            <pc:docMk/>
            <pc:sldMk cId="2062035583" sldId="334"/>
            <ac:graphicFrameMk id="8" creationId="{DE3AD63C-CA16-416A-8128-6B277EF49E7E}"/>
          </ac:graphicFrameMkLst>
        </pc:graphicFrameChg>
      </pc:sldChg>
      <pc:sldChg chg="modSp mod">
        <pc:chgData name="Beckie Evans" userId="f4f3d902-2880-48d7-bf95-7e8feab7ab75" providerId="ADAL" clId="{0034F5C3-ECE6-448B-8EEA-7775DB3576D5}" dt="2026-01-15T12:48:51.009" v="305" actId="255"/>
        <pc:sldMkLst>
          <pc:docMk/>
          <pc:sldMk cId="3982333532" sldId="339"/>
        </pc:sldMkLst>
        <pc:spChg chg="mod">
          <ac:chgData name="Beckie Evans" userId="f4f3d902-2880-48d7-bf95-7e8feab7ab75" providerId="ADAL" clId="{0034F5C3-ECE6-448B-8EEA-7775DB3576D5}" dt="2026-01-15T12:48:51.009" v="305" actId="255"/>
          <ac:spMkLst>
            <pc:docMk/>
            <pc:sldMk cId="3982333532" sldId="339"/>
            <ac:spMk id="2" creationId="{00000000-0000-0000-0000-000000000000}"/>
          </ac:spMkLst>
        </pc:spChg>
      </pc:sldChg>
      <pc:sldChg chg="modSp mod">
        <pc:chgData name="Beckie Evans" userId="f4f3d902-2880-48d7-bf95-7e8feab7ab75" providerId="ADAL" clId="{0034F5C3-ECE6-448B-8EEA-7775DB3576D5}" dt="2026-01-15T12:42:52.068" v="271" actId="207"/>
        <pc:sldMkLst>
          <pc:docMk/>
          <pc:sldMk cId="3682183294" sldId="342"/>
        </pc:sldMkLst>
        <pc:spChg chg="mod">
          <ac:chgData name="Beckie Evans" userId="f4f3d902-2880-48d7-bf95-7e8feab7ab75" providerId="ADAL" clId="{0034F5C3-ECE6-448B-8EEA-7775DB3576D5}" dt="2026-01-15T12:42:52.068" v="271" actId="207"/>
          <ac:spMkLst>
            <pc:docMk/>
            <pc:sldMk cId="3682183294" sldId="342"/>
            <ac:spMk id="2" creationId="{00000000-0000-0000-0000-000000000000}"/>
          </ac:spMkLst>
        </pc:spChg>
      </pc:sldChg>
      <pc:sldChg chg="delSp modSp mod">
        <pc:chgData name="Beckie Evans" userId="f4f3d902-2880-48d7-bf95-7e8feab7ab75" providerId="ADAL" clId="{0034F5C3-ECE6-448B-8EEA-7775DB3576D5}" dt="2026-01-15T13:05:14.117" v="885" actId="1076"/>
        <pc:sldMkLst>
          <pc:docMk/>
          <pc:sldMk cId="2597351011" sldId="347"/>
        </pc:sldMkLst>
        <pc:spChg chg="mod">
          <ac:chgData name="Beckie Evans" userId="f4f3d902-2880-48d7-bf95-7e8feab7ab75" providerId="ADAL" clId="{0034F5C3-ECE6-448B-8EEA-7775DB3576D5}" dt="2026-01-15T13:04:59.970" v="879" actId="2711"/>
          <ac:spMkLst>
            <pc:docMk/>
            <pc:sldMk cId="2597351011" sldId="347"/>
            <ac:spMk id="2" creationId="{00000000-0000-0000-0000-000000000000}"/>
          </ac:spMkLst>
        </pc:spChg>
        <pc:spChg chg="mod">
          <ac:chgData name="Beckie Evans" userId="f4f3d902-2880-48d7-bf95-7e8feab7ab75" providerId="ADAL" clId="{0034F5C3-ECE6-448B-8EEA-7775DB3576D5}" dt="2026-01-06T16:38:11.809" v="19" actId="122"/>
          <ac:spMkLst>
            <pc:docMk/>
            <pc:sldMk cId="2597351011" sldId="347"/>
            <ac:spMk id="3" creationId="{00000000-0000-0000-0000-000000000000}"/>
          </ac:spMkLst>
        </pc:spChg>
        <pc:picChg chg="mod">
          <ac:chgData name="Beckie Evans" userId="f4f3d902-2880-48d7-bf95-7e8feab7ab75" providerId="ADAL" clId="{0034F5C3-ECE6-448B-8EEA-7775DB3576D5}" dt="2026-01-06T16:38:36.113" v="24" actId="14100"/>
          <ac:picMkLst>
            <pc:docMk/>
            <pc:sldMk cId="2597351011" sldId="347"/>
            <ac:picMk id="4" creationId="{00000000-0000-0000-0000-000000000000}"/>
          </ac:picMkLst>
        </pc:picChg>
        <pc:picChg chg="mod">
          <ac:chgData name="Beckie Evans" userId="f4f3d902-2880-48d7-bf95-7e8feab7ab75" providerId="ADAL" clId="{0034F5C3-ECE6-448B-8EEA-7775DB3576D5}" dt="2026-01-15T13:05:14.117" v="885" actId="1076"/>
          <ac:picMkLst>
            <pc:docMk/>
            <pc:sldMk cId="2597351011" sldId="347"/>
            <ac:picMk id="6" creationId="{00000000-0000-0000-0000-000000000000}"/>
          </ac:picMkLst>
        </pc:picChg>
        <pc:picChg chg="mod">
          <ac:chgData name="Beckie Evans" userId="f4f3d902-2880-48d7-bf95-7e8feab7ab75" providerId="ADAL" clId="{0034F5C3-ECE6-448B-8EEA-7775DB3576D5}" dt="2026-01-15T12:59:27.851" v="788" actId="14100"/>
          <ac:picMkLst>
            <pc:docMk/>
            <pc:sldMk cId="2597351011" sldId="347"/>
            <ac:picMk id="8" creationId="{959916DA-283B-4AD3-A32F-5B174F363D69}"/>
          </ac:picMkLst>
        </pc:picChg>
      </pc:sldChg>
      <pc:sldChg chg="delSp modSp mod">
        <pc:chgData name="Beckie Evans" userId="f4f3d902-2880-48d7-bf95-7e8feab7ab75" providerId="ADAL" clId="{0034F5C3-ECE6-448B-8EEA-7775DB3576D5}" dt="2026-01-15T13:04:48.532" v="878" actId="255"/>
        <pc:sldMkLst>
          <pc:docMk/>
          <pc:sldMk cId="3931620117" sldId="348"/>
        </pc:sldMkLst>
        <pc:spChg chg="mod">
          <ac:chgData name="Beckie Evans" userId="f4f3d902-2880-48d7-bf95-7e8feab7ab75" providerId="ADAL" clId="{0034F5C3-ECE6-448B-8EEA-7775DB3576D5}" dt="2026-01-15T13:04:48.532" v="878" actId="255"/>
          <ac:spMkLst>
            <pc:docMk/>
            <pc:sldMk cId="3931620117" sldId="348"/>
            <ac:spMk id="2" creationId="{00000000-0000-0000-0000-000000000000}"/>
          </ac:spMkLst>
        </pc:spChg>
        <pc:spChg chg="mod">
          <ac:chgData name="Beckie Evans" userId="f4f3d902-2880-48d7-bf95-7e8feab7ab75" providerId="ADAL" clId="{0034F5C3-ECE6-448B-8EEA-7775DB3576D5}" dt="2026-01-15T13:04:38.730" v="877" actId="20577"/>
          <ac:spMkLst>
            <pc:docMk/>
            <pc:sldMk cId="3931620117" sldId="348"/>
            <ac:spMk id="3" creationId="{00000000-0000-0000-0000-000000000000}"/>
          </ac:spMkLst>
        </pc:spChg>
        <pc:graphicFrameChg chg="mod">
          <ac:chgData name="Beckie Evans" userId="f4f3d902-2880-48d7-bf95-7e8feab7ab75" providerId="ADAL" clId="{0034F5C3-ECE6-448B-8EEA-7775DB3576D5}" dt="2026-01-15T13:03:52.329" v="831" actId="255"/>
          <ac:graphicFrameMkLst>
            <pc:docMk/>
            <pc:sldMk cId="3931620117" sldId="348"/>
            <ac:graphicFrameMk id="4" creationId="{D531255D-B09C-44E7-96B5-CDC3E206C183}"/>
          </ac:graphicFrameMkLst>
        </pc:graphicFrameChg>
      </pc:sldChg>
      <pc:sldChg chg="modSp mod">
        <pc:chgData name="Beckie Evans" userId="f4f3d902-2880-48d7-bf95-7e8feab7ab75" providerId="ADAL" clId="{0034F5C3-ECE6-448B-8EEA-7775DB3576D5}" dt="2026-01-15T13:12:44.852" v="1116" actId="1076"/>
        <pc:sldMkLst>
          <pc:docMk/>
          <pc:sldMk cId="60702557" sldId="351"/>
        </pc:sldMkLst>
        <pc:spChg chg="mod">
          <ac:chgData name="Beckie Evans" userId="f4f3d902-2880-48d7-bf95-7e8feab7ab75" providerId="ADAL" clId="{0034F5C3-ECE6-448B-8EEA-7775DB3576D5}" dt="2026-01-15T13:09:42.989" v="929" actId="255"/>
          <ac:spMkLst>
            <pc:docMk/>
            <pc:sldMk cId="60702557" sldId="351"/>
            <ac:spMk id="2" creationId="{00000000-0000-0000-0000-000000000000}"/>
          </ac:spMkLst>
        </pc:spChg>
        <pc:spChg chg="mod">
          <ac:chgData name="Beckie Evans" userId="f4f3d902-2880-48d7-bf95-7e8feab7ab75" providerId="ADAL" clId="{0034F5C3-ECE6-448B-8EEA-7775DB3576D5}" dt="2026-01-15T13:12:42.072" v="1115" actId="20577"/>
          <ac:spMkLst>
            <pc:docMk/>
            <pc:sldMk cId="60702557" sldId="351"/>
            <ac:spMk id="3" creationId="{00000000-0000-0000-0000-000000000000}"/>
          </ac:spMkLst>
        </pc:spChg>
        <pc:picChg chg="mod">
          <ac:chgData name="Beckie Evans" userId="f4f3d902-2880-48d7-bf95-7e8feab7ab75" providerId="ADAL" clId="{0034F5C3-ECE6-448B-8EEA-7775DB3576D5}" dt="2026-01-15T13:12:44.852" v="1116" actId="1076"/>
          <ac:picMkLst>
            <pc:docMk/>
            <pc:sldMk cId="60702557" sldId="351"/>
            <ac:picMk id="4" creationId="{00000000-0000-0000-0000-000000000000}"/>
          </ac:picMkLst>
        </pc:picChg>
      </pc:sldChg>
      <pc:sldChg chg="modSp mod">
        <pc:chgData name="Beckie Evans" userId="f4f3d902-2880-48d7-bf95-7e8feab7ab75" providerId="ADAL" clId="{0034F5C3-ECE6-448B-8EEA-7775DB3576D5}" dt="2026-01-15T13:16:03.487" v="1301" actId="2711"/>
        <pc:sldMkLst>
          <pc:docMk/>
          <pc:sldMk cId="1277031278" sldId="353"/>
        </pc:sldMkLst>
        <pc:spChg chg="mod">
          <ac:chgData name="Beckie Evans" userId="f4f3d902-2880-48d7-bf95-7e8feab7ab75" providerId="ADAL" clId="{0034F5C3-ECE6-448B-8EEA-7775DB3576D5}" dt="2026-01-15T13:16:03.487" v="1301" actId="2711"/>
          <ac:spMkLst>
            <pc:docMk/>
            <pc:sldMk cId="1277031278" sldId="353"/>
            <ac:spMk id="3" creationId="{00000000-0000-0000-0000-000000000000}"/>
          </ac:spMkLst>
        </pc:spChg>
        <pc:picChg chg="mod">
          <ac:chgData name="Beckie Evans" userId="f4f3d902-2880-48d7-bf95-7e8feab7ab75" providerId="ADAL" clId="{0034F5C3-ECE6-448B-8EEA-7775DB3576D5}" dt="2026-01-15T13:15:15.623" v="1290" actId="1076"/>
          <ac:picMkLst>
            <pc:docMk/>
            <pc:sldMk cId="1277031278" sldId="353"/>
            <ac:picMk id="5" creationId="{00000000-0000-0000-0000-000000000000}"/>
          </ac:picMkLst>
        </pc:picChg>
      </pc:sldChg>
      <pc:sldChg chg="delSp modSp mod">
        <pc:chgData name="Beckie Evans" userId="f4f3d902-2880-48d7-bf95-7e8feab7ab75" providerId="ADAL" clId="{0034F5C3-ECE6-448B-8EEA-7775DB3576D5}" dt="2026-01-15T12:46:51.685" v="296" actId="14100"/>
        <pc:sldMkLst>
          <pc:docMk/>
          <pc:sldMk cId="2591241320" sldId="354"/>
        </pc:sldMkLst>
        <pc:spChg chg="mod">
          <ac:chgData name="Beckie Evans" userId="f4f3d902-2880-48d7-bf95-7e8feab7ab75" providerId="ADAL" clId="{0034F5C3-ECE6-448B-8EEA-7775DB3576D5}" dt="2026-01-15T12:46:51.685" v="296" actId="14100"/>
          <ac:spMkLst>
            <pc:docMk/>
            <pc:sldMk cId="2591241320" sldId="354"/>
            <ac:spMk id="2" creationId="{00000000-0000-0000-0000-000000000000}"/>
          </ac:spMkLst>
        </pc:spChg>
        <pc:spChg chg="mod">
          <ac:chgData name="Beckie Evans" userId="f4f3d902-2880-48d7-bf95-7e8feab7ab75" providerId="ADAL" clId="{0034F5C3-ECE6-448B-8EEA-7775DB3576D5}" dt="2026-01-15T12:46:48.750" v="295" actId="14100"/>
          <ac:spMkLst>
            <pc:docMk/>
            <pc:sldMk cId="2591241320" sldId="354"/>
            <ac:spMk id="3" creationId="{00000000-0000-0000-0000-000000000000}"/>
          </ac:spMkLst>
        </pc:spChg>
        <pc:picChg chg="mod">
          <ac:chgData name="Beckie Evans" userId="f4f3d902-2880-48d7-bf95-7e8feab7ab75" providerId="ADAL" clId="{0034F5C3-ECE6-448B-8EEA-7775DB3576D5}" dt="2026-01-15T12:46:39.504" v="294" actId="1076"/>
          <ac:picMkLst>
            <pc:docMk/>
            <pc:sldMk cId="2591241320" sldId="354"/>
            <ac:picMk id="7" creationId="{C95E6B01-63CB-437F-9C00-C0ABF18BC21A}"/>
          </ac:picMkLst>
        </pc:picChg>
        <pc:picChg chg="del mod">
          <ac:chgData name="Beckie Evans" userId="f4f3d902-2880-48d7-bf95-7e8feab7ab75" providerId="ADAL" clId="{0034F5C3-ECE6-448B-8EEA-7775DB3576D5}" dt="2026-01-15T12:46:16.485" v="292" actId="478"/>
          <ac:picMkLst>
            <pc:docMk/>
            <pc:sldMk cId="2591241320" sldId="354"/>
            <ac:picMk id="10" creationId="{00375DB9-7E0F-4DF0-92BF-3DCD2A9121F7}"/>
          </ac:picMkLst>
        </pc:picChg>
      </pc:sldChg>
      <pc:sldChg chg="modSp mod">
        <pc:chgData name="Beckie Evans" userId="f4f3d902-2880-48d7-bf95-7e8feab7ab75" providerId="ADAL" clId="{0034F5C3-ECE6-448B-8EEA-7775DB3576D5}" dt="2026-01-15T12:48:28.016" v="303" actId="20577"/>
        <pc:sldMkLst>
          <pc:docMk/>
          <pc:sldMk cId="623856890" sldId="355"/>
        </pc:sldMkLst>
        <pc:spChg chg="mod">
          <ac:chgData name="Beckie Evans" userId="f4f3d902-2880-48d7-bf95-7e8feab7ab75" providerId="ADAL" clId="{0034F5C3-ECE6-448B-8EEA-7775DB3576D5}" dt="2026-01-15T12:48:28.016" v="303" actId="20577"/>
          <ac:spMkLst>
            <pc:docMk/>
            <pc:sldMk cId="623856890" sldId="355"/>
            <ac:spMk id="3" creationId="{00000000-0000-0000-0000-000000000000}"/>
          </ac:spMkLst>
        </pc:spChg>
      </pc:sldChg>
      <pc:sldChg chg="modSp mod">
        <pc:chgData name="Beckie Evans" userId="f4f3d902-2880-48d7-bf95-7e8feab7ab75" providerId="ADAL" clId="{0034F5C3-ECE6-448B-8EEA-7775DB3576D5}" dt="2026-01-15T13:06:30.813" v="910" actId="255"/>
        <pc:sldMkLst>
          <pc:docMk/>
          <pc:sldMk cId="3909253977" sldId="356"/>
        </pc:sldMkLst>
        <pc:spChg chg="mod">
          <ac:chgData name="Beckie Evans" userId="f4f3d902-2880-48d7-bf95-7e8feab7ab75" providerId="ADAL" clId="{0034F5C3-ECE6-448B-8EEA-7775DB3576D5}" dt="2026-01-15T13:06:30.813" v="910" actId="255"/>
          <ac:spMkLst>
            <pc:docMk/>
            <pc:sldMk cId="3909253977" sldId="356"/>
            <ac:spMk id="2" creationId="{00000000-0000-0000-0000-000000000000}"/>
          </ac:spMkLst>
        </pc:spChg>
        <pc:spChg chg="mod">
          <ac:chgData name="Beckie Evans" userId="f4f3d902-2880-48d7-bf95-7e8feab7ab75" providerId="ADAL" clId="{0034F5C3-ECE6-448B-8EEA-7775DB3576D5}" dt="2026-01-15T13:02:28.575" v="826" actId="20577"/>
          <ac:spMkLst>
            <pc:docMk/>
            <pc:sldMk cId="3909253977" sldId="356"/>
            <ac:spMk id="3" creationId="{00000000-0000-0000-0000-000000000000}"/>
          </ac:spMkLst>
        </pc:spChg>
        <pc:picChg chg="mod">
          <ac:chgData name="Beckie Evans" userId="f4f3d902-2880-48d7-bf95-7e8feab7ab75" providerId="ADAL" clId="{0034F5C3-ECE6-448B-8EEA-7775DB3576D5}" dt="2026-01-06T16:41:00.653" v="47" actId="1076"/>
          <ac:picMkLst>
            <pc:docMk/>
            <pc:sldMk cId="3909253977" sldId="356"/>
            <ac:picMk id="4" creationId="{00000000-0000-0000-0000-000000000000}"/>
          </ac:picMkLst>
        </pc:picChg>
        <pc:picChg chg="mod">
          <ac:chgData name="Beckie Evans" userId="f4f3d902-2880-48d7-bf95-7e8feab7ab75" providerId="ADAL" clId="{0034F5C3-ECE6-448B-8EEA-7775DB3576D5}" dt="2026-01-06T16:40:58.821" v="46" actId="1076"/>
          <ac:picMkLst>
            <pc:docMk/>
            <pc:sldMk cId="3909253977" sldId="356"/>
            <ac:picMk id="6" creationId="{C59009F0-9C3D-487C-BE4D-A429F226E6A6}"/>
          </ac:picMkLst>
        </pc:picChg>
        <pc:picChg chg="mod">
          <ac:chgData name="Beckie Evans" userId="f4f3d902-2880-48d7-bf95-7e8feab7ab75" providerId="ADAL" clId="{0034F5C3-ECE6-448B-8EEA-7775DB3576D5}" dt="2026-01-15T13:01:42.054" v="803" actId="14100"/>
          <ac:picMkLst>
            <pc:docMk/>
            <pc:sldMk cId="3909253977" sldId="356"/>
            <ac:picMk id="7" creationId="{6C83CBCE-0A95-47EA-A473-2B6B0E87BEAA}"/>
          </ac:picMkLst>
        </pc:picChg>
      </pc:sldChg>
      <pc:sldChg chg="modSp mod">
        <pc:chgData name="Beckie Evans" userId="f4f3d902-2880-48d7-bf95-7e8feab7ab75" providerId="ADAL" clId="{0034F5C3-ECE6-448B-8EEA-7775DB3576D5}" dt="2026-01-15T12:51:35.048" v="540" actId="14100"/>
        <pc:sldMkLst>
          <pc:docMk/>
          <pc:sldMk cId="1052615646" sldId="357"/>
        </pc:sldMkLst>
        <pc:spChg chg="mod">
          <ac:chgData name="Beckie Evans" userId="f4f3d902-2880-48d7-bf95-7e8feab7ab75" providerId="ADAL" clId="{0034F5C3-ECE6-448B-8EEA-7775DB3576D5}" dt="2026-01-15T12:51:21.275" v="536" actId="27636"/>
          <ac:spMkLst>
            <pc:docMk/>
            <pc:sldMk cId="1052615646" sldId="357"/>
            <ac:spMk id="3" creationId="{00000000-0000-0000-0000-000000000000}"/>
          </ac:spMkLst>
        </pc:spChg>
        <pc:picChg chg="mod">
          <ac:chgData name="Beckie Evans" userId="f4f3d902-2880-48d7-bf95-7e8feab7ab75" providerId="ADAL" clId="{0034F5C3-ECE6-448B-8EEA-7775DB3576D5}" dt="2026-01-15T12:51:35.048" v="540" actId="14100"/>
          <ac:picMkLst>
            <pc:docMk/>
            <pc:sldMk cId="1052615646" sldId="357"/>
            <ac:picMk id="5122" creationId="{A005E915-408F-47A7-AC81-03CC5B157F26}"/>
          </ac:picMkLst>
        </pc:picChg>
      </pc:sldChg>
      <pc:sldChg chg="modSp mod ord">
        <pc:chgData name="Beckie Evans" userId="f4f3d902-2880-48d7-bf95-7e8feab7ab75" providerId="ADAL" clId="{0034F5C3-ECE6-448B-8EEA-7775DB3576D5}" dt="2026-01-15T13:06:04.599" v="909" actId="113"/>
        <pc:sldMkLst>
          <pc:docMk/>
          <pc:sldMk cId="4170254442" sldId="358"/>
        </pc:sldMkLst>
        <pc:spChg chg="mod">
          <ac:chgData name="Beckie Evans" userId="f4f3d902-2880-48d7-bf95-7e8feab7ab75" providerId="ADAL" clId="{0034F5C3-ECE6-448B-8EEA-7775DB3576D5}" dt="2026-01-15T13:06:04.599" v="909" actId="113"/>
          <ac:spMkLst>
            <pc:docMk/>
            <pc:sldMk cId="4170254442" sldId="358"/>
            <ac:spMk id="2" creationId="{00000000-0000-0000-0000-000000000000}"/>
          </ac:spMkLst>
        </pc:spChg>
      </pc:sldChg>
      <pc:sldChg chg="addSp delSp modSp mod">
        <pc:chgData name="Beckie Evans" userId="f4f3d902-2880-48d7-bf95-7e8feab7ab75" providerId="ADAL" clId="{0034F5C3-ECE6-448B-8EEA-7775DB3576D5}" dt="2026-01-15T12:59:02.906" v="787" actId="26606"/>
        <pc:sldMkLst>
          <pc:docMk/>
          <pc:sldMk cId="2473760378" sldId="359"/>
        </pc:sldMkLst>
        <pc:spChg chg="mod">
          <ac:chgData name="Beckie Evans" userId="f4f3d902-2880-48d7-bf95-7e8feab7ab75" providerId="ADAL" clId="{0034F5C3-ECE6-448B-8EEA-7775DB3576D5}" dt="2026-01-15T12:59:02.906" v="787" actId="26606"/>
          <ac:spMkLst>
            <pc:docMk/>
            <pc:sldMk cId="2473760378" sldId="359"/>
            <ac:spMk id="2" creationId="{00000000-0000-0000-0000-000000000000}"/>
          </ac:spMkLst>
        </pc:spChg>
        <pc:spChg chg="mod">
          <ac:chgData name="Beckie Evans" userId="f4f3d902-2880-48d7-bf95-7e8feab7ab75" providerId="ADAL" clId="{0034F5C3-ECE6-448B-8EEA-7775DB3576D5}" dt="2026-01-15T12:59:02.906" v="787" actId="26606"/>
          <ac:spMkLst>
            <pc:docMk/>
            <pc:sldMk cId="2473760378" sldId="359"/>
            <ac:spMk id="3" creationId="{00000000-0000-0000-0000-000000000000}"/>
          </ac:spMkLst>
        </pc:spChg>
        <pc:spChg chg="del">
          <ac:chgData name="Beckie Evans" userId="f4f3d902-2880-48d7-bf95-7e8feab7ab75" providerId="ADAL" clId="{0034F5C3-ECE6-448B-8EEA-7775DB3576D5}" dt="2026-01-15T12:57:27.068" v="578" actId="26606"/>
          <ac:spMkLst>
            <pc:docMk/>
            <pc:sldMk cId="2473760378" sldId="359"/>
            <ac:spMk id="71" creationId="{4CFCD50F-4BF3-4733-BD42-5567080A7017}"/>
          </ac:spMkLst>
        </pc:spChg>
        <pc:spChg chg="del">
          <ac:chgData name="Beckie Evans" userId="f4f3d902-2880-48d7-bf95-7e8feab7ab75" providerId="ADAL" clId="{0034F5C3-ECE6-448B-8EEA-7775DB3576D5}" dt="2026-01-15T12:57:27.068" v="578" actId="26606"/>
          <ac:spMkLst>
            <pc:docMk/>
            <pc:sldMk cId="2473760378" sldId="359"/>
            <ac:spMk id="73" creationId="{97C2466A-2320-4205-BDC2-056CD8BC2C53}"/>
          </ac:spMkLst>
        </pc:spChg>
        <pc:spChg chg="del">
          <ac:chgData name="Beckie Evans" userId="f4f3d902-2880-48d7-bf95-7e8feab7ab75" providerId="ADAL" clId="{0034F5C3-ECE6-448B-8EEA-7775DB3576D5}" dt="2026-01-15T12:57:27.068" v="578" actId="26606"/>
          <ac:spMkLst>
            <pc:docMk/>
            <pc:sldMk cId="2473760378" sldId="359"/>
            <ac:spMk id="75" creationId="{C24F77B6-3AFC-4981-A39A-15994073E10F}"/>
          </ac:spMkLst>
        </pc:spChg>
        <pc:spChg chg="del">
          <ac:chgData name="Beckie Evans" userId="f4f3d902-2880-48d7-bf95-7e8feab7ab75" providerId="ADAL" clId="{0034F5C3-ECE6-448B-8EEA-7775DB3576D5}" dt="2026-01-15T12:57:27.068" v="578" actId="26606"/>
          <ac:spMkLst>
            <pc:docMk/>
            <pc:sldMk cId="2473760378" sldId="359"/>
            <ac:spMk id="79" creationId="{B7D21A87-2874-4438-84BA-E02F7C632784}"/>
          </ac:spMkLst>
        </pc:spChg>
        <pc:spChg chg="del">
          <ac:chgData name="Beckie Evans" userId="f4f3d902-2880-48d7-bf95-7e8feab7ab75" providerId="ADAL" clId="{0034F5C3-ECE6-448B-8EEA-7775DB3576D5}" dt="2026-01-15T12:57:27.068" v="578" actId="26606"/>
          <ac:spMkLst>
            <pc:docMk/>
            <pc:sldMk cId="2473760378" sldId="359"/>
            <ac:spMk id="83" creationId="{54D683B1-E7B7-4AF5-8BF1-00757F13FBE1}"/>
          </ac:spMkLst>
        </pc:spChg>
        <pc:spChg chg="del">
          <ac:chgData name="Beckie Evans" userId="f4f3d902-2880-48d7-bf95-7e8feab7ab75" providerId="ADAL" clId="{0034F5C3-ECE6-448B-8EEA-7775DB3576D5}" dt="2026-01-15T12:57:27.068" v="578" actId="26606"/>
          <ac:spMkLst>
            <pc:docMk/>
            <pc:sldMk cId="2473760378" sldId="359"/>
            <ac:spMk id="85" creationId="{7B07ECB0-AC96-4F4F-AB0C-44EA1353CE09}"/>
          </ac:spMkLst>
        </pc:spChg>
        <pc:spChg chg="add del">
          <ac:chgData name="Beckie Evans" userId="f4f3d902-2880-48d7-bf95-7e8feab7ab75" providerId="ADAL" clId="{0034F5C3-ECE6-448B-8EEA-7775DB3576D5}" dt="2026-01-15T12:59:02.906" v="787" actId="26606"/>
          <ac:spMkLst>
            <pc:docMk/>
            <pc:sldMk cId="2473760378" sldId="359"/>
            <ac:spMk id="1031" creationId="{E5958DBC-F4DA-42A8-8C52-860179790ECD}"/>
          </ac:spMkLst>
        </pc:spChg>
        <pc:spChg chg="add del">
          <ac:chgData name="Beckie Evans" userId="f4f3d902-2880-48d7-bf95-7e8feab7ab75" providerId="ADAL" clId="{0034F5C3-ECE6-448B-8EEA-7775DB3576D5}" dt="2026-01-15T12:59:02.906" v="787" actId="26606"/>
          <ac:spMkLst>
            <pc:docMk/>
            <pc:sldMk cId="2473760378" sldId="359"/>
            <ac:spMk id="1035" creationId="{51DDD252-D7C8-4CE5-9C61-D60D722BC217}"/>
          </ac:spMkLst>
        </pc:spChg>
        <pc:spChg chg="add del">
          <ac:chgData name="Beckie Evans" userId="f4f3d902-2880-48d7-bf95-7e8feab7ab75" providerId="ADAL" clId="{0034F5C3-ECE6-448B-8EEA-7775DB3576D5}" dt="2026-01-15T12:59:02.906" v="787" actId="26606"/>
          <ac:spMkLst>
            <pc:docMk/>
            <pc:sldMk cId="2473760378" sldId="359"/>
            <ac:spMk id="1037" creationId="{2FBD75F5-C49C-4F6A-8D43-7A5939C23307}"/>
          </ac:spMkLst>
        </pc:spChg>
        <pc:picChg chg="mod">
          <ac:chgData name="Beckie Evans" userId="f4f3d902-2880-48d7-bf95-7e8feab7ab75" providerId="ADAL" clId="{0034F5C3-ECE6-448B-8EEA-7775DB3576D5}" dt="2026-01-15T12:59:02.906" v="787" actId="26606"/>
          <ac:picMkLst>
            <pc:docMk/>
            <pc:sldMk cId="2473760378" sldId="359"/>
            <ac:picMk id="5" creationId="{796F8B33-46D1-4234-9D3E-84DD4E40F09C}"/>
          </ac:picMkLst>
        </pc:picChg>
        <pc:picChg chg="add mod">
          <ac:chgData name="Beckie Evans" userId="f4f3d902-2880-48d7-bf95-7e8feab7ab75" providerId="ADAL" clId="{0034F5C3-ECE6-448B-8EEA-7775DB3576D5}" dt="2026-01-15T12:59:02.906" v="787" actId="26606"/>
          <ac:picMkLst>
            <pc:docMk/>
            <pc:sldMk cId="2473760378" sldId="359"/>
            <ac:picMk id="1026" creationId="{D0AE40BF-FE85-6A17-0AC9-3C34F9AB896A}"/>
          </ac:picMkLst>
        </pc:picChg>
        <pc:picChg chg="del mod">
          <ac:chgData name="Beckie Evans" userId="f4f3d902-2880-48d7-bf95-7e8feab7ab75" providerId="ADAL" clId="{0034F5C3-ECE6-448B-8EEA-7775DB3576D5}" dt="2026-01-15T12:56:46.077" v="575" actId="478"/>
          <ac:picMkLst>
            <pc:docMk/>
            <pc:sldMk cId="2473760378" sldId="359"/>
            <ac:picMk id="6146" creationId="{E3A9BC43-9165-4DF0-A486-F557A0BA41FF}"/>
          </ac:picMkLst>
        </pc:picChg>
        <pc:cxnChg chg="del">
          <ac:chgData name="Beckie Evans" userId="f4f3d902-2880-48d7-bf95-7e8feab7ab75" providerId="ADAL" clId="{0034F5C3-ECE6-448B-8EEA-7775DB3576D5}" dt="2026-01-15T12:59:02.906" v="787" actId="26606"/>
          <ac:cxnSpMkLst>
            <pc:docMk/>
            <pc:sldMk cId="2473760378" sldId="359"/>
            <ac:cxnSpMk id="1033" creationId="{79FCC9A9-2031-4283-9B27-34B62BB7F305}"/>
          </ac:cxnSpMkLst>
        </pc:cxnChg>
      </pc:sldChg>
      <pc:sldChg chg="addSp modSp del mod">
        <pc:chgData name="Beckie Evans" userId="f4f3d902-2880-48d7-bf95-7e8feab7ab75" providerId="ADAL" clId="{0034F5C3-ECE6-448B-8EEA-7775DB3576D5}" dt="2026-01-15T13:09:14.316" v="928" actId="2696"/>
        <pc:sldMkLst>
          <pc:docMk/>
          <pc:sldMk cId="4073170460" sldId="360"/>
        </pc:sldMkLst>
        <pc:spChg chg="add mod">
          <ac:chgData name="Beckie Evans" userId="f4f3d902-2880-48d7-bf95-7e8feab7ab75" providerId="ADAL" clId="{0034F5C3-ECE6-448B-8EEA-7775DB3576D5}" dt="2026-01-15T13:08:34.466" v="914" actId="14100"/>
          <ac:spMkLst>
            <pc:docMk/>
            <pc:sldMk cId="4073170460" sldId="360"/>
            <ac:spMk id="2" creationId="{DAF8C357-1BAC-71A4-334B-73A906E03BA0}"/>
          </ac:spMkLst>
        </pc:spChg>
        <pc:spChg chg="mod">
          <ac:chgData name="Beckie Evans" userId="f4f3d902-2880-48d7-bf95-7e8feab7ab75" providerId="ADAL" clId="{0034F5C3-ECE6-448B-8EEA-7775DB3576D5}" dt="2026-01-15T13:08:44.451" v="926" actId="20577"/>
          <ac:spMkLst>
            <pc:docMk/>
            <pc:sldMk cId="4073170460" sldId="360"/>
            <ac:spMk id="7" creationId="{788E4047-9540-4974-8A7E-6CCCB0BDCE7D}"/>
          </ac:spMkLst>
        </pc:spChg>
        <pc:picChg chg="mod">
          <ac:chgData name="Beckie Evans" userId="f4f3d902-2880-48d7-bf95-7e8feab7ab75" providerId="ADAL" clId="{0034F5C3-ECE6-448B-8EEA-7775DB3576D5}" dt="2026-01-15T13:08:28.221" v="913" actId="1076"/>
          <ac:picMkLst>
            <pc:docMk/>
            <pc:sldMk cId="4073170460" sldId="360"/>
            <ac:picMk id="4" creationId="{DF17BD0C-80B8-4699-89D7-9EBEFA91DBE4}"/>
          </ac:picMkLst>
        </pc:picChg>
        <pc:picChg chg="mod">
          <ac:chgData name="Beckie Evans" userId="f4f3d902-2880-48d7-bf95-7e8feab7ab75" providerId="ADAL" clId="{0034F5C3-ECE6-448B-8EEA-7775DB3576D5}" dt="2026-01-15T13:08:48.391" v="927" actId="1076"/>
          <ac:picMkLst>
            <pc:docMk/>
            <pc:sldMk cId="4073170460" sldId="360"/>
            <ac:picMk id="2050" creationId="{D9FC2A54-7A24-4B10-964F-1FA7679EBC9D}"/>
          </ac:picMkLst>
        </pc:picChg>
      </pc:sldChg>
      <pc:sldChg chg="modSp mod">
        <pc:chgData name="Beckie Evans" userId="f4f3d902-2880-48d7-bf95-7e8feab7ab75" providerId="ADAL" clId="{0034F5C3-ECE6-448B-8EEA-7775DB3576D5}" dt="2026-01-15T12:53:14.393" v="546" actId="1076"/>
        <pc:sldMkLst>
          <pc:docMk/>
          <pc:sldMk cId="609943444" sldId="361"/>
        </pc:sldMkLst>
        <pc:spChg chg="mod">
          <ac:chgData name="Beckie Evans" userId="f4f3d902-2880-48d7-bf95-7e8feab7ab75" providerId="ADAL" clId="{0034F5C3-ECE6-448B-8EEA-7775DB3576D5}" dt="2026-01-15T12:53:05.177" v="544" actId="14100"/>
          <ac:spMkLst>
            <pc:docMk/>
            <pc:sldMk cId="609943444" sldId="361"/>
            <ac:spMk id="7" creationId="{A1D8C303-D5D8-492A-9359-5BD3EC3702F7}"/>
          </ac:spMkLst>
        </pc:spChg>
        <pc:picChg chg="mod">
          <ac:chgData name="Beckie Evans" userId="f4f3d902-2880-48d7-bf95-7e8feab7ab75" providerId="ADAL" clId="{0034F5C3-ECE6-448B-8EEA-7775DB3576D5}" dt="2026-01-15T12:53:14.393" v="546" actId="1076"/>
          <ac:picMkLst>
            <pc:docMk/>
            <pc:sldMk cId="609943444" sldId="361"/>
            <ac:picMk id="8" creationId="{DD1C32DE-708F-40ED-B4E3-C32DAFD6C52F}"/>
          </ac:picMkLst>
        </pc:picChg>
      </pc:sldChg>
      <pc:sldChg chg="modSp mod">
        <pc:chgData name="Beckie Evans" userId="f4f3d902-2880-48d7-bf95-7e8feab7ab75" providerId="ADAL" clId="{0034F5C3-ECE6-448B-8EEA-7775DB3576D5}" dt="2026-01-15T12:54:23.324" v="559" actId="1076"/>
        <pc:sldMkLst>
          <pc:docMk/>
          <pc:sldMk cId="789904932" sldId="362"/>
        </pc:sldMkLst>
        <pc:spChg chg="mod">
          <ac:chgData name="Beckie Evans" userId="f4f3d902-2880-48d7-bf95-7e8feab7ab75" providerId="ADAL" clId="{0034F5C3-ECE6-448B-8EEA-7775DB3576D5}" dt="2026-01-15T12:53:41.648" v="550" actId="122"/>
          <ac:spMkLst>
            <pc:docMk/>
            <pc:sldMk cId="789904932" sldId="362"/>
            <ac:spMk id="2" creationId="{452158AE-D98C-4EF9-B55B-E7657E91D83E}"/>
          </ac:spMkLst>
        </pc:spChg>
        <pc:picChg chg="mod">
          <ac:chgData name="Beckie Evans" userId="f4f3d902-2880-48d7-bf95-7e8feab7ab75" providerId="ADAL" clId="{0034F5C3-ECE6-448B-8EEA-7775DB3576D5}" dt="2026-01-15T12:54:13.729" v="555" actId="1076"/>
          <ac:picMkLst>
            <pc:docMk/>
            <pc:sldMk cId="789904932" sldId="362"/>
            <ac:picMk id="4" creationId="{60ABF0C6-2F43-41D6-93AC-A089EA9C7B9D}"/>
          </ac:picMkLst>
        </pc:picChg>
        <pc:picChg chg="mod">
          <ac:chgData name="Beckie Evans" userId="f4f3d902-2880-48d7-bf95-7e8feab7ab75" providerId="ADAL" clId="{0034F5C3-ECE6-448B-8EEA-7775DB3576D5}" dt="2026-01-15T12:54:23.324" v="559" actId="1076"/>
          <ac:picMkLst>
            <pc:docMk/>
            <pc:sldMk cId="789904932" sldId="362"/>
            <ac:picMk id="8" creationId="{BBD99403-E535-4353-8FBD-A97CAE0A7E15}"/>
          </ac:picMkLst>
        </pc:picChg>
        <pc:picChg chg="mod">
          <ac:chgData name="Beckie Evans" userId="f4f3d902-2880-48d7-bf95-7e8feab7ab75" providerId="ADAL" clId="{0034F5C3-ECE6-448B-8EEA-7775DB3576D5}" dt="2026-01-15T12:54:15.487" v="556" actId="1076"/>
          <ac:picMkLst>
            <pc:docMk/>
            <pc:sldMk cId="789904932" sldId="362"/>
            <ac:picMk id="9" creationId="{8C234E9B-35CF-4D8E-A1BC-C400B1C8D282}"/>
          </ac:picMkLst>
        </pc:picChg>
        <pc:picChg chg="mod">
          <ac:chgData name="Beckie Evans" userId="f4f3d902-2880-48d7-bf95-7e8feab7ab75" providerId="ADAL" clId="{0034F5C3-ECE6-448B-8EEA-7775DB3576D5}" dt="2026-01-15T12:54:20.969" v="558" actId="1076"/>
          <ac:picMkLst>
            <pc:docMk/>
            <pc:sldMk cId="789904932" sldId="362"/>
            <ac:picMk id="11" creationId="{F22C8E87-D2F5-4350-9D12-A2B13D6D9D2D}"/>
          </ac:picMkLst>
        </pc:picChg>
      </pc:sldChg>
      <pc:sldChg chg="modSp del mod">
        <pc:chgData name="Beckie Evans" userId="f4f3d902-2880-48d7-bf95-7e8feab7ab75" providerId="ADAL" clId="{0034F5C3-ECE6-448B-8EEA-7775DB3576D5}" dt="2026-01-15T12:55:33.219" v="563" actId="2696"/>
        <pc:sldMkLst>
          <pc:docMk/>
          <pc:sldMk cId="3354241823" sldId="363"/>
        </pc:sldMkLst>
        <pc:spChg chg="mod">
          <ac:chgData name="Beckie Evans" userId="f4f3d902-2880-48d7-bf95-7e8feab7ab75" providerId="ADAL" clId="{0034F5C3-ECE6-448B-8EEA-7775DB3576D5}" dt="2026-01-15T12:55:00.196" v="561" actId="122"/>
          <ac:spMkLst>
            <pc:docMk/>
            <pc:sldMk cId="3354241823" sldId="363"/>
            <ac:spMk id="2" creationId="{D3064F1B-AA24-47E5-87E3-631EA9D26266}"/>
          </ac:spMkLst>
        </pc:spChg>
        <pc:spChg chg="mod">
          <ac:chgData name="Beckie Evans" userId="f4f3d902-2880-48d7-bf95-7e8feab7ab75" providerId="ADAL" clId="{0034F5C3-ECE6-448B-8EEA-7775DB3576D5}" dt="2026-01-15T12:55:09.775" v="562" actId="255"/>
          <ac:spMkLst>
            <pc:docMk/>
            <pc:sldMk cId="3354241823" sldId="363"/>
            <ac:spMk id="7" creationId="{6F7E53B2-74DF-40AD-A40F-183B45E086D4}"/>
          </ac:spMkLst>
        </pc:spChg>
      </pc:sld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9F8168-7F4A-4CDF-801D-A71A4B88E1F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AC19031A-D412-4E3B-9368-80AFE6FE0045}">
      <dgm:prSet custT="1"/>
      <dgm:spPr>
        <a:solidFill>
          <a:schemeClr val="accent2"/>
        </a:solidFill>
      </dgm:spPr>
      <dgm:t>
        <a:bodyPr/>
        <a:lstStyle/>
        <a:p>
          <a:r>
            <a:rPr lang="en-US" sz="3200" dirty="0">
              <a:latin typeface="Calibri" panose="020F0502020204030204" pitchFamily="34" charset="0"/>
              <a:cs typeface="Calibri" panose="020F0502020204030204" pitchFamily="34" charset="0"/>
            </a:rPr>
            <a:t>Responsive, Caring Relationships</a:t>
          </a:r>
        </a:p>
      </dgm:t>
    </dgm:pt>
    <dgm:pt modelId="{4C43A3EB-9371-4921-A112-72B1CA73D541}" type="parTrans" cxnId="{3D1EAA3C-7C5D-4272-B7CD-8DD8EDA3E4DB}">
      <dgm:prSet/>
      <dgm:spPr/>
      <dgm:t>
        <a:bodyPr/>
        <a:lstStyle/>
        <a:p>
          <a:endParaRPr lang="en-CA"/>
        </a:p>
      </dgm:t>
    </dgm:pt>
    <dgm:pt modelId="{28174C71-A461-454E-9996-BD74B480AA87}" type="sibTrans" cxnId="{3D1EAA3C-7C5D-4272-B7CD-8DD8EDA3E4DB}">
      <dgm:prSet/>
      <dgm:spPr/>
      <dgm:t>
        <a:bodyPr/>
        <a:lstStyle/>
        <a:p>
          <a:endParaRPr lang="en-CA"/>
        </a:p>
      </dgm:t>
    </dgm:pt>
    <dgm:pt modelId="{93E76C0D-7246-46F8-86BE-C70F24ED92C3}">
      <dgm:prSet custT="1"/>
      <dgm:spPr>
        <a:solidFill>
          <a:schemeClr val="accent3"/>
        </a:solidFill>
      </dgm:spPr>
      <dgm:t>
        <a:bodyPr/>
        <a:lstStyle/>
        <a:p>
          <a:r>
            <a:rPr lang="en-US" sz="3200" dirty="0">
              <a:latin typeface="Calibri" panose="020F0502020204030204" pitchFamily="34" charset="0"/>
              <a:cs typeface="Calibri" panose="020F0502020204030204" pitchFamily="34" charset="0"/>
            </a:rPr>
            <a:t>Child Led Approaches to Learning</a:t>
          </a:r>
        </a:p>
      </dgm:t>
    </dgm:pt>
    <dgm:pt modelId="{826BB1FA-766A-46C7-9DD4-D07D3D9544D7}" type="parTrans" cxnId="{CB4706FE-3900-49DE-AF08-0D825F18B23A}">
      <dgm:prSet/>
      <dgm:spPr/>
      <dgm:t>
        <a:bodyPr/>
        <a:lstStyle/>
        <a:p>
          <a:endParaRPr lang="en-CA"/>
        </a:p>
      </dgm:t>
    </dgm:pt>
    <dgm:pt modelId="{AD569BB2-176B-4088-B55A-EE6165EDB2C2}" type="sibTrans" cxnId="{CB4706FE-3900-49DE-AF08-0D825F18B23A}">
      <dgm:prSet/>
      <dgm:spPr/>
      <dgm:t>
        <a:bodyPr/>
        <a:lstStyle/>
        <a:p>
          <a:endParaRPr lang="en-CA"/>
        </a:p>
      </dgm:t>
    </dgm:pt>
    <dgm:pt modelId="{C6BF8CCD-C25E-4BB3-8ACD-9E6DCD52A6B2}">
      <dgm:prSet custT="1"/>
      <dgm:spPr>
        <a:solidFill>
          <a:schemeClr val="accent4"/>
        </a:solidFill>
      </dgm:spPr>
      <dgm:t>
        <a:bodyPr/>
        <a:lstStyle/>
        <a:p>
          <a:r>
            <a:rPr lang="en-US" sz="3200" dirty="0">
              <a:latin typeface="Calibri" panose="020F0502020204030204" pitchFamily="34" charset="0"/>
              <a:cs typeface="Calibri" panose="020F0502020204030204" pitchFamily="34" charset="0"/>
            </a:rPr>
            <a:t>Child Development</a:t>
          </a:r>
        </a:p>
      </dgm:t>
    </dgm:pt>
    <dgm:pt modelId="{FC4AB420-99CB-4B7F-B05D-75F1F3C08A20}" type="parTrans" cxnId="{4E60BB07-BE37-49FC-B583-3244AF6323F4}">
      <dgm:prSet/>
      <dgm:spPr/>
      <dgm:t>
        <a:bodyPr/>
        <a:lstStyle/>
        <a:p>
          <a:endParaRPr lang="en-CA"/>
        </a:p>
      </dgm:t>
    </dgm:pt>
    <dgm:pt modelId="{3F8B01DF-8684-4EB8-A667-93B31334AA4E}" type="sibTrans" cxnId="{4E60BB07-BE37-49FC-B583-3244AF6323F4}">
      <dgm:prSet/>
      <dgm:spPr/>
      <dgm:t>
        <a:bodyPr/>
        <a:lstStyle/>
        <a:p>
          <a:endParaRPr lang="en-CA"/>
        </a:p>
      </dgm:t>
    </dgm:pt>
    <dgm:pt modelId="{1FDC5A1F-D34F-45BA-944B-864FE77BFEB1}" type="pres">
      <dgm:prSet presAssocID="{199F8168-7F4A-4CDF-801D-A71A4B88E1F5}" presName="diagram" presStyleCnt="0">
        <dgm:presLayoutVars>
          <dgm:dir/>
          <dgm:resizeHandles val="exact"/>
        </dgm:presLayoutVars>
      </dgm:prSet>
      <dgm:spPr/>
    </dgm:pt>
    <dgm:pt modelId="{590E9B9B-5562-44B7-9FE2-CE523D4BD604}" type="pres">
      <dgm:prSet presAssocID="{AC19031A-D412-4E3B-9368-80AFE6FE0045}" presName="node" presStyleLbl="node1" presStyleIdx="0" presStyleCnt="3" custLinFactNeighborX="-13941" custLinFactNeighborY="-447">
        <dgm:presLayoutVars>
          <dgm:bulletEnabled val="1"/>
        </dgm:presLayoutVars>
      </dgm:prSet>
      <dgm:spPr/>
    </dgm:pt>
    <dgm:pt modelId="{79FBD4C6-ADC2-4783-877E-FAB921B319A9}" type="pres">
      <dgm:prSet presAssocID="{28174C71-A461-454E-9996-BD74B480AA87}" presName="sibTrans" presStyleCnt="0"/>
      <dgm:spPr/>
    </dgm:pt>
    <dgm:pt modelId="{56A9AAB3-506E-4F52-BAC6-9D2479F817B1}" type="pres">
      <dgm:prSet presAssocID="{93E76C0D-7246-46F8-86BE-C70F24ED92C3}" presName="node" presStyleLbl="node1" presStyleIdx="1" presStyleCnt="3" custLinFactNeighborX="-591" custLinFactNeighborY="-28868">
        <dgm:presLayoutVars>
          <dgm:bulletEnabled val="1"/>
        </dgm:presLayoutVars>
      </dgm:prSet>
      <dgm:spPr/>
    </dgm:pt>
    <dgm:pt modelId="{D69CECB6-4E63-4BAB-8D6B-09F5E5EC6AB9}" type="pres">
      <dgm:prSet presAssocID="{AD569BB2-176B-4088-B55A-EE6165EDB2C2}" presName="sibTrans" presStyleCnt="0"/>
      <dgm:spPr/>
    </dgm:pt>
    <dgm:pt modelId="{40007E6D-BDF4-4CC5-91CB-B615964E70E7}" type="pres">
      <dgm:prSet presAssocID="{C6BF8CCD-C25E-4BB3-8ACD-9E6DCD52A6B2}" presName="node" presStyleLbl="node1" presStyleIdx="2" presStyleCnt="3" custLinFactNeighborX="21886" custLinFactNeighborY="0">
        <dgm:presLayoutVars>
          <dgm:bulletEnabled val="1"/>
        </dgm:presLayoutVars>
      </dgm:prSet>
      <dgm:spPr/>
    </dgm:pt>
  </dgm:ptLst>
  <dgm:cxnLst>
    <dgm:cxn modelId="{4E60BB07-BE37-49FC-B583-3244AF6323F4}" srcId="{199F8168-7F4A-4CDF-801D-A71A4B88E1F5}" destId="{C6BF8CCD-C25E-4BB3-8ACD-9E6DCD52A6B2}" srcOrd="2" destOrd="0" parTransId="{FC4AB420-99CB-4B7F-B05D-75F1F3C08A20}" sibTransId="{3F8B01DF-8684-4EB8-A667-93B31334AA4E}"/>
    <dgm:cxn modelId="{3D1EAA3C-7C5D-4272-B7CD-8DD8EDA3E4DB}" srcId="{199F8168-7F4A-4CDF-801D-A71A4B88E1F5}" destId="{AC19031A-D412-4E3B-9368-80AFE6FE0045}" srcOrd="0" destOrd="0" parTransId="{4C43A3EB-9371-4921-A112-72B1CA73D541}" sibTransId="{28174C71-A461-454E-9996-BD74B480AA87}"/>
    <dgm:cxn modelId="{88CDC53C-EA93-4ED9-AB9F-F45D442CFD59}" type="presOf" srcId="{93E76C0D-7246-46F8-86BE-C70F24ED92C3}" destId="{56A9AAB3-506E-4F52-BAC6-9D2479F817B1}" srcOrd="0" destOrd="0" presId="urn:microsoft.com/office/officeart/2005/8/layout/default"/>
    <dgm:cxn modelId="{A721CE9B-B842-41A8-93DC-0797C2494DAA}" type="presOf" srcId="{AC19031A-D412-4E3B-9368-80AFE6FE0045}" destId="{590E9B9B-5562-44B7-9FE2-CE523D4BD604}" srcOrd="0" destOrd="0" presId="urn:microsoft.com/office/officeart/2005/8/layout/default"/>
    <dgm:cxn modelId="{DA3E32EB-94FA-4BB4-98E9-B91FD925C7D0}" type="presOf" srcId="{199F8168-7F4A-4CDF-801D-A71A4B88E1F5}" destId="{1FDC5A1F-D34F-45BA-944B-864FE77BFEB1}" srcOrd="0" destOrd="0" presId="urn:microsoft.com/office/officeart/2005/8/layout/default"/>
    <dgm:cxn modelId="{B5E311F9-FEBC-43AF-85EE-F8F6A3DCBD44}" type="presOf" srcId="{C6BF8CCD-C25E-4BB3-8ACD-9E6DCD52A6B2}" destId="{40007E6D-BDF4-4CC5-91CB-B615964E70E7}" srcOrd="0" destOrd="0" presId="urn:microsoft.com/office/officeart/2005/8/layout/default"/>
    <dgm:cxn modelId="{CB4706FE-3900-49DE-AF08-0D825F18B23A}" srcId="{199F8168-7F4A-4CDF-801D-A71A4B88E1F5}" destId="{93E76C0D-7246-46F8-86BE-C70F24ED92C3}" srcOrd="1" destOrd="0" parTransId="{826BB1FA-766A-46C7-9DD4-D07D3D9544D7}" sibTransId="{AD569BB2-176B-4088-B55A-EE6165EDB2C2}"/>
    <dgm:cxn modelId="{3C804016-AE8E-4DBB-B87B-074203D07D75}" type="presParOf" srcId="{1FDC5A1F-D34F-45BA-944B-864FE77BFEB1}" destId="{590E9B9B-5562-44B7-9FE2-CE523D4BD604}" srcOrd="0" destOrd="0" presId="urn:microsoft.com/office/officeart/2005/8/layout/default"/>
    <dgm:cxn modelId="{3373139D-19F7-4BA8-87D9-4639B8073E3B}" type="presParOf" srcId="{1FDC5A1F-D34F-45BA-944B-864FE77BFEB1}" destId="{79FBD4C6-ADC2-4783-877E-FAB921B319A9}" srcOrd="1" destOrd="0" presId="urn:microsoft.com/office/officeart/2005/8/layout/default"/>
    <dgm:cxn modelId="{6A4CCAEF-A299-4D61-97DB-610F71D2A7A3}" type="presParOf" srcId="{1FDC5A1F-D34F-45BA-944B-864FE77BFEB1}" destId="{56A9AAB3-506E-4F52-BAC6-9D2479F817B1}" srcOrd="2" destOrd="0" presId="urn:microsoft.com/office/officeart/2005/8/layout/default"/>
    <dgm:cxn modelId="{D0685D67-B64B-4871-963A-77B8A9800974}" type="presParOf" srcId="{1FDC5A1F-D34F-45BA-944B-864FE77BFEB1}" destId="{D69CECB6-4E63-4BAB-8D6B-09F5E5EC6AB9}" srcOrd="3" destOrd="0" presId="urn:microsoft.com/office/officeart/2005/8/layout/default"/>
    <dgm:cxn modelId="{950AC290-CC08-4329-B338-E1D8726EDA83}" type="presParOf" srcId="{1FDC5A1F-D34F-45BA-944B-864FE77BFEB1}" destId="{40007E6D-BDF4-4CC5-91CB-B615964E70E7}"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EAD446-8203-484C-A151-AB3C69B5C27F}" type="doc">
      <dgm:prSet loTypeId="urn:microsoft.com/office/officeart/2008/layout/LinedList" loCatId="list" qsTypeId="urn:microsoft.com/office/officeart/2005/8/quickstyle/simple2" qsCatId="simple" csTypeId="urn:microsoft.com/office/officeart/2005/8/colors/colorful1" csCatId="colorful" phldr="1"/>
      <dgm:spPr/>
      <dgm:t>
        <a:bodyPr/>
        <a:lstStyle/>
        <a:p>
          <a:endParaRPr lang="en-US"/>
        </a:p>
      </dgm:t>
    </dgm:pt>
    <dgm:pt modelId="{A2DE168D-5DA0-4351-8B69-065894F1B499}">
      <dgm:prSet/>
      <dgm:spPr/>
      <dgm:t>
        <a:bodyPr/>
        <a:lstStyle/>
        <a:p>
          <a:r>
            <a:rPr lang="en-US" b="1" dirty="0"/>
            <a:t>Background</a:t>
          </a:r>
        </a:p>
      </dgm:t>
    </dgm:pt>
    <dgm:pt modelId="{3C6A5DD7-A4C6-4AE5-A116-2BD7BC1AC216}" type="parTrans" cxnId="{CEFAE3DA-76C5-461A-81CF-DB1355A53276}">
      <dgm:prSet/>
      <dgm:spPr/>
      <dgm:t>
        <a:bodyPr/>
        <a:lstStyle/>
        <a:p>
          <a:endParaRPr lang="en-US"/>
        </a:p>
      </dgm:t>
    </dgm:pt>
    <dgm:pt modelId="{74E8BA68-0A1C-41A4-BA7D-31CB368679E3}" type="sibTrans" cxnId="{CEFAE3DA-76C5-461A-81CF-DB1355A53276}">
      <dgm:prSet/>
      <dgm:spPr/>
      <dgm:t>
        <a:bodyPr/>
        <a:lstStyle/>
        <a:p>
          <a:endParaRPr lang="en-US"/>
        </a:p>
      </dgm:t>
    </dgm:pt>
    <dgm:pt modelId="{416F47A9-7871-44CD-BE87-CC0FF02B783E}">
      <dgm:prSet/>
      <dgm:spPr/>
      <dgm:t>
        <a:bodyPr/>
        <a:lstStyle/>
        <a:p>
          <a:r>
            <a:rPr lang="en-US" b="1"/>
            <a:t>HDLH? A Pedagogy for the Early Years</a:t>
          </a:r>
        </a:p>
      </dgm:t>
    </dgm:pt>
    <dgm:pt modelId="{527701D2-119C-48FC-ADF8-BDAC22533BDB}" type="parTrans" cxnId="{2B74D069-1123-49A6-82D7-B44FB61102F5}">
      <dgm:prSet/>
      <dgm:spPr/>
      <dgm:t>
        <a:bodyPr/>
        <a:lstStyle/>
        <a:p>
          <a:endParaRPr lang="en-US"/>
        </a:p>
      </dgm:t>
    </dgm:pt>
    <dgm:pt modelId="{A3129AD7-EE7F-4D2C-9F75-0E717D87AD79}" type="sibTrans" cxnId="{2B74D069-1123-49A6-82D7-B44FB61102F5}">
      <dgm:prSet/>
      <dgm:spPr/>
      <dgm:t>
        <a:bodyPr/>
        <a:lstStyle/>
        <a:p>
          <a:endParaRPr lang="en-US"/>
        </a:p>
      </dgm:t>
    </dgm:pt>
    <dgm:pt modelId="{001BA057-C12C-48A8-99EE-53FD851F3E0C}">
      <dgm:prSet/>
      <dgm:spPr/>
      <dgm:t>
        <a:bodyPr/>
        <a:lstStyle/>
        <a:p>
          <a:r>
            <a:rPr lang="en-US" b="1"/>
            <a:t>The Four Foundations</a:t>
          </a:r>
        </a:p>
      </dgm:t>
    </dgm:pt>
    <dgm:pt modelId="{0C8D2CA0-AE2A-43A1-B087-00FC20A761A3}" type="parTrans" cxnId="{CD5B730E-2180-4B59-9DE1-C3880F9A9111}">
      <dgm:prSet/>
      <dgm:spPr/>
      <dgm:t>
        <a:bodyPr/>
        <a:lstStyle/>
        <a:p>
          <a:endParaRPr lang="en-US"/>
        </a:p>
      </dgm:t>
    </dgm:pt>
    <dgm:pt modelId="{DB1C4B88-A9CD-4B73-8C17-E815E868CEC1}" type="sibTrans" cxnId="{CD5B730E-2180-4B59-9DE1-C3880F9A9111}">
      <dgm:prSet/>
      <dgm:spPr/>
      <dgm:t>
        <a:bodyPr/>
        <a:lstStyle/>
        <a:p>
          <a:endParaRPr lang="en-US"/>
        </a:p>
      </dgm:t>
    </dgm:pt>
    <dgm:pt modelId="{054902B6-7085-4F0F-A4B3-CD1B9F3EFD29}">
      <dgm:prSet/>
      <dgm:spPr/>
      <dgm:t>
        <a:bodyPr/>
        <a:lstStyle/>
        <a:p>
          <a:r>
            <a:rPr lang="en-US" b="1"/>
            <a:t>Reflective Practice</a:t>
          </a:r>
        </a:p>
      </dgm:t>
    </dgm:pt>
    <dgm:pt modelId="{E64CF2E4-CF09-40DF-88B2-0F9CAFE50D48}" type="parTrans" cxnId="{416B3393-44E4-43C8-BC64-67A2E12C548B}">
      <dgm:prSet/>
      <dgm:spPr/>
      <dgm:t>
        <a:bodyPr/>
        <a:lstStyle/>
        <a:p>
          <a:endParaRPr lang="en-US"/>
        </a:p>
      </dgm:t>
    </dgm:pt>
    <dgm:pt modelId="{D81DD713-1CA1-4DF1-89B4-829C7DA6851F}" type="sibTrans" cxnId="{416B3393-44E4-43C8-BC64-67A2E12C548B}">
      <dgm:prSet/>
      <dgm:spPr/>
      <dgm:t>
        <a:bodyPr/>
        <a:lstStyle/>
        <a:p>
          <a:endParaRPr lang="en-US"/>
        </a:p>
      </dgm:t>
    </dgm:pt>
    <dgm:pt modelId="{876D8F21-0FF7-44C0-833E-AED81CBCEB27}">
      <dgm:prSet/>
      <dgm:spPr/>
      <dgm:t>
        <a:bodyPr/>
        <a:lstStyle/>
        <a:p>
          <a:r>
            <a:rPr lang="en-US" i="1"/>
            <a:t>Take time to write your thoughts and responses to some of the questions. This will help you understand the material better.</a:t>
          </a:r>
        </a:p>
      </dgm:t>
    </dgm:pt>
    <dgm:pt modelId="{BCAFFE39-E8D4-480F-BDD6-3C2FC5C0A906}" type="parTrans" cxnId="{67404214-7D90-45C1-9E88-A760C7DCA88C}">
      <dgm:prSet/>
      <dgm:spPr/>
      <dgm:t>
        <a:bodyPr/>
        <a:lstStyle/>
        <a:p>
          <a:endParaRPr lang="en-US"/>
        </a:p>
      </dgm:t>
    </dgm:pt>
    <dgm:pt modelId="{31C5FE34-5393-4195-94B7-70FF9CEEB5FB}" type="sibTrans" cxnId="{67404214-7D90-45C1-9E88-A760C7DCA88C}">
      <dgm:prSet/>
      <dgm:spPr/>
      <dgm:t>
        <a:bodyPr/>
        <a:lstStyle/>
        <a:p>
          <a:endParaRPr lang="en-US"/>
        </a:p>
      </dgm:t>
    </dgm:pt>
    <dgm:pt modelId="{D3F76A64-C4F9-4DE5-91EF-B562934F6EFF}">
      <dgm:prSet/>
      <dgm:spPr/>
      <dgm:t>
        <a:bodyPr/>
        <a:lstStyle/>
        <a:p>
          <a:r>
            <a:rPr lang="en-US" i="1"/>
            <a:t>Along with these slides, you will find links for articles to read and videos to watch.</a:t>
          </a:r>
        </a:p>
      </dgm:t>
    </dgm:pt>
    <dgm:pt modelId="{84FD454C-84DC-4AA3-860B-ACC15CE97B38}" type="parTrans" cxnId="{44B79B8F-858F-46CC-86BC-C4DD40516956}">
      <dgm:prSet/>
      <dgm:spPr/>
      <dgm:t>
        <a:bodyPr/>
        <a:lstStyle/>
        <a:p>
          <a:endParaRPr lang="en-US"/>
        </a:p>
      </dgm:t>
    </dgm:pt>
    <dgm:pt modelId="{6CEA9842-4300-4865-BFB8-C1A4FA8D09A8}" type="sibTrans" cxnId="{44B79B8F-858F-46CC-86BC-C4DD40516956}">
      <dgm:prSet/>
      <dgm:spPr/>
      <dgm:t>
        <a:bodyPr/>
        <a:lstStyle/>
        <a:p>
          <a:endParaRPr lang="en-US"/>
        </a:p>
      </dgm:t>
    </dgm:pt>
    <dgm:pt modelId="{EE44A36A-2B68-44D8-91A5-DF0D8D9B4D6A}" type="pres">
      <dgm:prSet presAssocID="{9EEAD446-8203-484C-A151-AB3C69B5C27F}" presName="vert0" presStyleCnt="0">
        <dgm:presLayoutVars>
          <dgm:dir/>
          <dgm:animOne val="branch"/>
          <dgm:animLvl val="lvl"/>
        </dgm:presLayoutVars>
      </dgm:prSet>
      <dgm:spPr/>
    </dgm:pt>
    <dgm:pt modelId="{4FCB189F-8325-4BBF-B6EF-7507B696DAD9}" type="pres">
      <dgm:prSet presAssocID="{A2DE168D-5DA0-4351-8B69-065894F1B499}" presName="thickLine" presStyleLbl="alignNode1" presStyleIdx="0" presStyleCnt="6"/>
      <dgm:spPr/>
    </dgm:pt>
    <dgm:pt modelId="{AE578196-12D3-4D0D-9E7C-7474867EE883}" type="pres">
      <dgm:prSet presAssocID="{A2DE168D-5DA0-4351-8B69-065894F1B499}" presName="horz1" presStyleCnt="0"/>
      <dgm:spPr/>
    </dgm:pt>
    <dgm:pt modelId="{A7373752-9876-42AE-8854-9C0989C12620}" type="pres">
      <dgm:prSet presAssocID="{A2DE168D-5DA0-4351-8B69-065894F1B499}" presName="tx1" presStyleLbl="revTx" presStyleIdx="0" presStyleCnt="6"/>
      <dgm:spPr/>
    </dgm:pt>
    <dgm:pt modelId="{F8A0C925-3B3B-4F53-9AD8-7534CE45192F}" type="pres">
      <dgm:prSet presAssocID="{A2DE168D-5DA0-4351-8B69-065894F1B499}" presName="vert1" presStyleCnt="0"/>
      <dgm:spPr/>
    </dgm:pt>
    <dgm:pt modelId="{7B557FEE-4404-4267-A860-37C22E0AC3FD}" type="pres">
      <dgm:prSet presAssocID="{416F47A9-7871-44CD-BE87-CC0FF02B783E}" presName="thickLine" presStyleLbl="alignNode1" presStyleIdx="1" presStyleCnt="6"/>
      <dgm:spPr/>
    </dgm:pt>
    <dgm:pt modelId="{FF17AF5F-6A0F-4A95-A7B0-F2F2F02E551E}" type="pres">
      <dgm:prSet presAssocID="{416F47A9-7871-44CD-BE87-CC0FF02B783E}" presName="horz1" presStyleCnt="0"/>
      <dgm:spPr/>
    </dgm:pt>
    <dgm:pt modelId="{0DD55A98-70F6-4314-97BC-6E9786678DD5}" type="pres">
      <dgm:prSet presAssocID="{416F47A9-7871-44CD-BE87-CC0FF02B783E}" presName="tx1" presStyleLbl="revTx" presStyleIdx="1" presStyleCnt="6"/>
      <dgm:spPr/>
    </dgm:pt>
    <dgm:pt modelId="{E1D0F66C-9033-43F8-BADD-7378D9F9BCE1}" type="pres">
      <dgm:prSet presAssocID="{416F47A9-7871-44CD-BE87-CC0FF02B783E}" presName="vert1" presStyleCnt="0"/>
      <dgm:spPr/>
    </dgm:pt>
    <dgm:pt modelId="{A6D66052-FFC0-478F-ACFE-F17F15FFBF21}" type="pres">
      <dgm:prSet presAssocID="{001BA057-C12C-48A8-99EE-53FD851F3E0C}" presName="thickLine" presStyleLbl="alignNode1" presStyleIdx="2" presStyleCnt="6"/>
      <dgm:spPr/>
    </dgm:pt>
    <dgm:pt modelId="{111C97AE-C09E-40F1-BF2B-A95B20ACD94A}" type="pres">
      <dgm:prSet presAssocID="{001BA057-C12C-48A8-99EE-53FD851F3E0C}" presName="horz1" presStyleCnt="0"/>
      <dgm:spPr/>
    </dgm:pt>
    <dgm:pt modelId="{213312BF-AE85-4165-A731-0787F9ABC682}" type="pres">
      <dgm:prSet presAssocID="{001BA057-C12C-48A8-99EE-53FD851F3E0C}" presName="tx1" presStyleLbl="revTx" presStyleIdx="2" presStyleCnt="6"/>
      <dgm:spPr/>
    </dgm:pt>
    <dgm:pt modelId="{E2F5DA24-207E-48DA-90D6-495682291AD2}" type="pres">
      <dgm:prSet presAssocID="{001BA057-C12C-48A8-99EE-53FD851F3E0C}" presName="vert1" presStyleCnt="0"/>
      <dgm:spPr/>
    </dgm:pt>
    <dgm:pt modelId="{6F15EB6A-6F53-42BA-A4BB-C522F3775A53}" type="pres">
      <dgm:prSet presAssocID="{054902B6-7085-4F0F-A4B3-CD1B9F3EFD29}" presName="thickLine" presStyleLbl="alignNode1" presStyleIdx="3" presStyleCnt="6"/>
      <dgm:spPr/>
    </dgm:pt>
    <dgm:pt modelId="{8D937EB8-F915-419B-83C8-C82C891EB468}" type="pres">
      <dgm:prSet presAssocID="{054902B6-7085-4F0F-A4B3-CD1B9F3EFD29}" presName="horz1" presStyleCnt="0"/>
      <dgm:spPr/>
    </dgm:pt>
    <dgm:pt modelId="{EA054F5C-1523-4033-9AD3-515B451BDD74}" type="pres">
      <dgm:prSet presAssocID="{054902B6-7085-4F0F-A4B3-CD1B9F3EFD29}" presName="tx1" presStyleLbl="revTx" presStyleIdx="3" presStyleCnt="6"/>
      <dgm:spPr/>
    </dgm:pt>
    <dgm:pt modelId="{C47094DF-4D67-47BE-AEBA-D9552CB32436}" type="pres">
      <dgm:prSet presAssocID="{054902B6-7085-4F0F-A4B3-CD1B9F3EFD29}" presName="vert1" presStyleCnt="0"/>
      <dgm:spPr/>
    </dgm:pt>
    <dgm:pt modelId="{01644BEB-190C-4D73-8224-43D9AAE979FC}" type="pres">
      <dgm:prSet presAssocID="{876D8F21-0FF7-44C0-833E-AED81CBCEB27}" presName="thickLine" presStyleLbl="alignNode1" presStyleIdx="4" presStyleCnt="6"/>
      <dgm:spPr/>
    </dgm:pt>
    <dgm:pt modelId="{F277DCE0-9665-4D87-BE08-F13B6E17AB6D}" type="pres">
      <dgm:prSet presAssocID="{876D8F21-0FF7-44C0-833E-AED81CBCEB27}" presName="horz1" presStyleCnt="0"/>
      <dgm:spPr/>
    </dgm:pt>
    <dgm:pt modelId="{4F062023-DDA3-4B60-8BC9-F8DD08242DC3}" type="pres">
      <dgm:prSet presAssocID="{876D8F21-0FF7-44C0-833E-AED81CBCEB27}" presName="tx1" presStyleLbl="revTx" presStyleIdx="4" presStyleCnt="6"/>
      <dgm:spPr/>
    </dgm:pt>
    <dgm:pt modelId="{D6CEF071-CA19-4A05-991D-A6173199F020}" type="pres">
      <dgm:prSet presAssocID="{876D8F21-0FF7-44C0-833E-AED81CBCEB27}" presName="vert1" presStyleCnt="0"/>
      <dgm:spPr/>
    </dgm:pt>
    <dgm:pt modelId="{1548F559-377B-497E-BF33-3877498CF5FB}" type="pres">
      <dgm:prSet presAssocID="{D3F76A64-C4F9-4DE5-91EF-B562934F6EFF}" presName="thickLine" presStyleLbl="alignNode1" presStyleIdx="5" presStyleCnt="6"/>
      <dgm:spPr/>
    </dgm:pt>
    <dgm:pt modelId="{52DAF5DB-CA12-4DCA-BB76-4041E6CBA74E}" type="pres">
      <dgm:prSet presAssocID="{D3F76A64-C4F9-4DE5-91EF-B562934F6EFF}" presName="horz1" presStyleCnt="0"/>
      <dgm:spPr/>
    </dgm:pt>
    <dgm:pt modelId="{6B5EA1C6-3CFC-4322-BD12-8BB13647A5A9}" type="pres">
      <dgm:prSet presAssocID="{D3F76A64-C4F9-4DE5-91EF-B562934F6EFF}" presName="tx1" presStyleLbl="revTx" presStyleIdx="5" presStyleCnt="6"/>
      <dgm:spPr/>
    </dgm:pt>
    <dgm:pt modelId="{562CF0CC-9F4D-4450-9B90-AB78C057E7A6}" type="pres">
      <dgm:prSet presAssocID="{D3F76A64-C4F9-4DE5-91EF-B562934F6EFF}" presName="vert1" presStyleCnt="0"/>
      <dgm:spPr/>
    </dgm:pt>
  </dgm:ptLst>
  <dgm:cxnLst>
    <dgm:cxn modelId="{CD5B730E-2180-4B59-9DE1-C3880F9A9111}" srcId="{9EEAD446-8203-484C-A151-AB3C69B5C27F}" destId="{001BA057-C12C-48A8-99EE-53FD851F3E0C}" srcOrd="2" destOrd="0" parTransId="{0C8D2CA0-AE2A-43A1-B087-00FC20A761A3}" sibTransId="{DB1C4B88-A9CD-4B73-8C17-E815E868CEC1}"/>
    <dgm:cxn modelId="{67404214-7D90-45C1-9E88-A760C7DCA88C}" srcId="{9EEAD446-8203-484C-A151-AB3C69B5C27F}" destId="{876D8F21-0FF7-44C0-833E-AED81CBCEB27}" srcOrd="4" destOrd="0" parTransId="{BCAFFE39-E8D4-480F-BDD6-3C2FC5C0A906}" sibTransId="{31C5FE34-5393-4195-94B7-70FF9CEEB5FB}"/>
    <dgm:cxn modelId="{8DF5E55D-B267-428F-9C71-63CFAECA707C}" type="presOf" srcId="{A2DE168D-5DA0-4351-8B69-065894F1B499}" destId="{A7373752-9876-42AE-8854-9C0989C12620}" srcOrd="0" destOrd="0" presId="urn:microsoft.com/office/officeart/2008/layout/LinedList"/>
    <dgm:cxn modelId="{2B74D069-1123-49A6-82D7-B44FB61102F5}" srcId="{9EEAD446-8203-484C-A151-AB3C69B5C27F}" destId="{416F47A9-7871-44CD-BE87-CC0FF02B783E}" srcOrd="1" destOrd="0" parTransId="{527701D2-119C-48FC-ADF8-BDAC22533BDB}" sibTransId="{A3129AD7-EE7F-4D2C-9F75-0E717D87AD79}"/>
    <dgm:cxn modelId="{DECD8A72-FECD-42BD-8942-198033AF1ADA}" type="presOf" srcId="{876D8F21-0FF7-44C0-833E-AED81CBCEB27}" destId="{4F062023-DDA3-4B60-8BC9-F8DD08242DC3}" srcOrd="0" destOrd="0" presId="urn:microsoft.com/office/officeart/2008/layout/LinedList"/>
    <dgm:cxn modelId="{5805EE53-7A0A-452B-AF44-77DA0E4E349E}" type="presOf" srcId="{416F47A9-7871-44CD-BE87-CC0FF02B783E}" destId="{0DD55A98-70F6-4314-97BC-6E9786678DD5}" srcOrd="0" destOrd="0" presId="urn:microsoft.com/office/officeart/2008/layout/LinedList"/>
    <dgm:cxn modelId="{D7038487-0FC9-4C95-9514-CA921F5165D4}" type="presOf" srcId="{001BA057-C12C-48A8-99EE-53FD851F3E0C}" destId="{213312BF-AE85-4165-A731-0787F9ABC682}" srcOrd="0" destOrd="0" presId="urn:microsoft.com/office/officeart/2008/layout/LinedList"/>
    <dgm:cxn modelId="{44B79B8F-858F-46CC-86BC-C4DD40516956}" srcId="{9EEAD446-8203-484C-A151-AB3C69B5C27F}" destId="{D3F76A64-C4F9-4DE5-91EF-B562934F6EFF}" srcOrd="5" destOrd="0" parTransId="{84FD454C-84DC-4AA3-860B-ACC15CE97B38}" sibTransId="{6CEA9842-4300-4865-BFB8-C1A4FA8D09A8}"/>
    <dgm:cxn modelId="{416B3393-44E4-43C8-BC64-67A2E12C548B}" srcId="{9EEAD446-8203-484C-A151-AB3C69B5C27F}" destId="{054902B6-7085-4F0F-A4B3-CD1B9F3EFD29}" srcOrd="3" destOrd="0" parTransId="{E64CF2E4-CF09-40DF-88B2-0F9CAFE50D48}" sibTransId="{D81DD713-1CA1-4DF1-89B4-829C7DA6851F}"/>
    <dgm:cxn modelId="{3DA850BB-B46F-4439-B041-9DDB3629A580}" type="presOf" srcId="{054902B6-7085-4F0F-A4B3-CD1B9F3EFD29}" destId="{EA054F5C-1523-4033-9AD3-515B451BDD74}" srcOrd="0" destOrd="0" presId="urn:microsoft.com/office/officeart/2008/layout/LinedList"/>
    <dgm:cxn modelId="{23F6B9C5-FA20-4D4D-9888-57CC93B82CEE}" type="presOf" srcId="{D3F76A64-C4F9-4DE5-91EF-B562934F6EFF}" destId="{6B5EA1C6-3CFC-4322-BD12-8BB13647A5A9}" srcOrd="0" destOrd="0" presId="urn:microsoft.com/office/officeart/2008/layout/LinedList"/>
    <dgm:cxn modelId="{CEFAE3DA-76C5-461A-81CF-DB1355A53276}" srcId="{9EEAD446-8203-484C-A151-AB3C69B5C27F}" destId="{A2DE168D-5DA0-4351-8B69-065894F1B499}" srcOrd="0" destOrd="0" parTransId="{3C6A5DD7-A4C6-4AE5-A116-2BD7BC1AC216}" sibTransId="{74E8BA68-0A1C-41A4-BA7D-31CB368679E3}"/>
    <dgm:cxn modelId="{6C8078DC-BE04-4A92-A093-2A567565C175}" type="presOf" srcId="{9EEAD446-8203-484C-A151-AB3C69B5C27F}" destId="{EE44A36A-2B68-44D8-91A5-DF0D8D9B4D6A}" srcOrd="0" destOrd="0" presId="urn:microsoft.com/office/officeart/2008/layout/LinedList"/>
    <dgm:cxn modelId="{5EB61D96-F5D7-4517-9330-3C8870775B3F}" type="presParOf" srcId="{EE44A36A-2B68-44D8-91A5-DF0D8D9B4D6A}" destId="{4FCB189F-8325-4BBF-B6EF-7507B696DAD9}" srcOrd="0" destOrd="0" presId="urn:microsoft.com/office/officeart/2008/layout/LinedList"/>
    <dgm:cxn modelId="{88512B08-9838-4B11-8287-28FA9B14AF1C}" type="presParOf" srcId="{EE44A36A-2B68-44D8-91A5-DF0D8D9B4D6A}" destId="{AE578196-12D3-4D0D-9E7C-7474867EE883}" srcOrd="1" destOrd="0" presId="urn:microsoft.com/office/officeart/2008/layout/LinedList"/>
    <dgm:cxn modelId="{09682AA4-0A00-413D-9704-109ADDC15D2E}" type="presParOf" srcId="{AE578196-12D3-4D0D-9E7C-7474867EE883}" destId="{A7373752-9876-42AE-8854-9C0989C12620}" srcOrd="0" destOrd="0" presId="urn:microsoft.com/office/officeart/2008/layout/LinedList"/>
    <dgm:cxn modelId="{C443E780-B522-44B5-B149-645C4C435D19}" type="presParOf" srcId="{AE578196-12D3-4D0D-9E7C-7474867EE883}" destId="{F8A0C925-3B3B-4F53-9AD8-7534CE45192F}" srcOrd="1" destOrd="0" presId="urn:microsoft.com/office/officeart/2008/layout/LinedList"/>
    <dgm:cxn modelId="{5F021E91-2877-4E5A-AA77-57B1824414EF}" type="presParOf" srcId="{EE44A36A-2B68-44D8-91A5-DF0D8D9B4D6A}" destId="{7B557FEE-4404-4267-A860-37C22E0AC3FD}" srcOrd="2" destOrd="0" presId="urn:microsoft.com/office/officeart/2008/layout/LinedList"/>
    <dgm:cxn modelId="{BB9A184A-A9E5-48C9-ADE6-E79AA5A7B9B8}" type="presParOf" srcId="{EE44A36A-2B68-44D8-91A5-DF0D8D9B4D6A}" destId="{FF17AF5F-6A0F-4A95-A7B0-F2F2F02E551E}" srcOrd="3" destOrd="0" presId="urn:microsoft.com/office/officeart/2008/layout/LinedList"/>
    <dgm:cxn modelId="{CC934E0A-A520-45D1-BA60-C2FCAA40F4BB}" type="presParOf" srcId="{FF17AF5F-6A0F-4A95-A7B0-F2F2F02E551E}" destId="{0DD55A98-70F6-4314-97BC-6E9786678DD5}" srcOrd="0" destOrd="0" presId="urn:microsoft.com/office/officeart/2008/layout/LinedList"/>
    <dgm:cxn modelId="{11F759D8-FF61-44D7-9667-7A3C606FB710}" type="presParOf" srcId="{FF17AF5F-6A0F-4A95-A7B0-F2F2F02E551E}" destId="{E1D0F66C-9033-43F8-BADD-7378D9F9BCE1}" srcOrd="1" destOrd="0" presId="urn:microsoft.com/office/officeart/2008/layout/LinedList"/>
    <dgm:cxn modelId="{B52CA704-1ECB-4C9B-98F9-425FF1059451}" type="presParOf" srcId="{EE44A36A-2B68-44D8-91A5-DF0D8D9B4D6A}" destId="{A6D66052-FFC0-478F-ACFE-F17F15FFBF21}" srcOrd="4" destOrd="0" presId="urn:microsoft.com/office/officeart/2008/layout/LinedList"/>
    <dgm:cxn modelId="{0A09AD52-DADA-4555-9F3C-D51E577F4AD2}" type="presParOf" srcId="{EE44A36A-2B68-44D8-91A5-DF0D8D9B4D6A}" destId="{111C97AE-C09E-40F1-BF2B-A95B20ACD94A}" srcOrd="5" destOrd="0" presId="urn:microsoft.com/office/officeart/2008/layout/LinedList"/>
    <dgm:cxn modelId="{740200CC-504E-4C3F-870B-150AEE4C62D0}" type="presParOf" srcId="{111C97AE-C09E-40F1-BF2B-A95B20ACD94A}" destId="{213312BF-AE85-4165-A731-0787F9ABC682}" srcOrd="0" destOrd="0" presId="urn:microsoft.com/office/officeart/2008/layout/LinedList"/>
    <dgm:cxn modelId="{8200AE19-7B8C-4D59-BD65-FBBFF69FD57B}" type="presParOf" srcId="{111C97AE-C09E-40F1-BF2B-A95B20ACD94A}" destId="{E2F5DA24-207E-48DA-90D6-495682291AD2}" srcOrd="1" destOrd="0" presId="urn:microsoft.com/office/officeart/2008/layout/LinedList"/>
    <dgm:cxn modelId="{E9A612E2-2C1C-4973-9CA2-384CD557E880}" type="presParOf" srcId="{EE44A36A-2B68-44D8-91A5-DF0D8D9B4D6A}" destId="{6F15EB6A-6F53-42BA-A4BB-C522F3775A53}" srcOrd="6" destOrd="0" presId="urn:microsoft.com/office/officeart/2008/layout/LinedList"/>
    <dgm:cxn modelId="{05C2F1F4-706A-43FC-8B8C-1CEAFBD56434}" type="presParOf" srcId="{EE44A36A-2B68-44D8-91A5-DF0D8D9B4D6A}" destId="{8D937EB8-F915-419B-83C8-C82C891EB468}" srcOrd="7" destOrd="0" presId="urn:microsoft.com/office/officeart/2008/layout/LinedList"/>
    <dgm:cxn modelId="{D85A83D7-C4A8-462B-B865-2DD71DBE1FAF}" type="presParOf" srcId="{8D937EB8-F915-419B-83C8-C82C891EB468}" destId="{EA054F5C-1523-4033-9AD3-515B451BDD74}" srcOrd="0" destOrd="0" presId="urn:microsoft.com/office/officeart/2008/layout/LinedList"/>
    <dgm:cxn modelId="{9285865E-1980-4AE6-A09D-328E2B673278}" type="presParOf" srcId="{8D937EB8-F915-419B-83C8-C82C891EB468}" destId="{C47094DF-4D67-47BE-AEBA-D9552CB32436}" srcOrd="1" destOrd="0" presId="urn:microsoft.com/office/officeart/2008/layout/LinedList"/>
    <dgm:cxn modelId="{CD8CEBB2-A9FE-4A5B-B290-6327401D0E41}" type="presParOf" srcId="{EE44A36A-2B68-44D8-91A5-DF0D8D9B4D6A}" destId="{01644BEB-190C-4D73-8224-43D9AAE979FC}" srcOrd="8" destOrd="0" presId="urn:microsoft.com/office/officeart/2008/layout/LinedList"/>
    <dgm:cxn modelId="{F3A73C4C-3D4D-426E-85A3-B1147EDCDD05}" type="presParOf" srcId="{EE44A36A-2B68-44D8-91A5-DF0D8D9B4D6A}" destId="{F277DCE0-9665-4D87-BE08-F13B6E17AB6D}" srcOrd="9" destOrd="0" presId="urn:microsoft.com/office/officeart/2008/layout/LinedList"/>
    <dgm:cxn modelId="{FB006E9F-A38E-49FA-9F0D-ACD32B66CFC5}" type="presParOf" srcId="{F277DCE0-9665-4D87-BE08-F13B6E17AB6D}" destId="{4F062023-DDA3-4B60-8BC9-F8DD08242DC3}" srcOrd="0" destOrd="0" presId="urn:microsoft.com/office/officeart/2008/layout/LinedList"/>
    <dgm:cxn modelId="{7BBCE6AC-90D8-46C1-98A8-2A657AD5EF4E}" type="presParOf" srcId="{F277DCE0-9665-4D87-BE08-F13B6E17AB6D}" destId="{D6CEF071-CA19-4A05-991D-A6173199F020}" srcOrd="1" destOrd="0" presId="urn:microsoft.com/office/officeart/2008/layout/LinedList"/>
    <dgm:cxn modelId="{ECFC6983-2FB5-4CC4-BF7D-9677B6FDB3F4}" type="presParOf" srcId="{EE44A36A-2B68-44D8-91A5-DF0D8D9B4D6A}" destId="{1548F559-377B-497E-BF33-3877498CF5FB}" srcOrd="10" destOrd="0" presId="urn:microsoft.com/office/officeart/2008/layout/LinedList"/>
    <dgm:cxn modelId="{4464531B-F2C7-42F7-96A0-F0366C280E3E}" type="presParOf" srcId="{EE44A36A-2B68-44D8-91A5-DF0D8D9B4D6A}" destId="{52DAF5DB-CA12-4DCA-BB76-4041E6CBA74E}" srcOrd="11" destOrd="0" presId="urn:microsoft.com/office/officeart/2008/layout/LinedList"/>
    <dgm:cxn modelId="{CD05925A-4A03-41E9-9972-3822FFC8018B}" type="presParOf" srcId="{52DAF5DB-CA12-4DCA-BB76-4041E6CBA74E}" destId="{6B5EA1C6-3CFC-4322-BD12-8BB13647A5A9}" srcOrd="0" destOrd="0" presId="urn:microsoft.com/office/officeart/2008/layout/LinedList"/>
    <dgm:cxn modelId="{3E7EDE8D-5595-49E5-9B9B-2BDF5628E1ED}" type="presParOf" srcId="{52DAF5DB-CA12-4DCA-BB76-4041E6CBA74E}" destId="{562CF0CC-9F4D-4450-9B90-AB78C057E7A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913760-4B6F-498C-B548-8900D2819F8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1F014A7-8F6F-4B4A-9286-D6C5C249F6EA}">
      <dgm:prSet/>
      <dgm:spPr/>
      <dgm:t>
        <a:bodyPr/>
        <a:lstStyle/>
        <a:p>
          <a:r>
            <a:rPr lang="en-US"/>
            <a:t>In 2007, Ontario put out ‘E.L.E.C.T. (Early Learning for Every Child Today)</a:t>
          </a:r>
          <a:r>
            <a:rPr lang="en-CA"/>
            <a:t>: A Framework for Ontario Early Childhood Settings’. </a:t>
          </a:r>
          <a:endParaRPr lang="en-US"/>
        </a:p>
      </dgm:t>
    </dgm:pt>
    <dgm:pt modelId="{8F0302B8-F6AC-45DB-AA70-59F543936326}" type="parTrans" cxnId="{4B06DFC5-FA3A-49BC-86BD-F17A5E9BCB78}">
      <dgm:prSet/>
      <dgm:spPr/>
      <dgm:t>
        <a:bodyPr/>
        <a:lstStyle/>
        <a:p>
          <a:endParaRPr lang="en-US"/>
        </a:p>
      </dgm:t>
    </dgm:pt>
    <dgm:pt modelId="{3137DAA9-D82F-47AE-9CAB-16A9F0F8D8AF}" type="sibTrans" cxnId="{4B06DFC5-FA3A-49BC-86BD-F17A5E9BCB78}">
      <dgm:prSet/>
      <dgm:spPr/>
      <dgm:t>
        <a:bodyPr/>
        <a:lstStyle/>
        <a:p>
          <a:endParaRPr lang="en-US"/>
        </a:p>
      </dgm:t>
    </dgm:pt>
    <dgm:pt modelId="{CE952A47-E380-4A7C-82E7-2886C48DE327}">
      <dgm:prSet/>
      <dgm:spPr/>
      <dgm:t>
        <a:bodyPr/>
        <a:lstStyle/>
        <a:p>
          <a:r>
            <a:rPr lang="en-CA"/>
            <a:t>Research and knowledge about the early years and child development were rapidly expanding and in 2014 the Ministry of Education introduced the new document: </a:t>
          </a:r>
          <a:r>
            <a:rPr lang="en-CA" i="1"/>
            <a:t>How Does Learning Happen? </a:t>
          </a:r>
          <a:endParaRPr lang="en-US"/>
        </a:p>
      </dgm:t>
    </dgm:pt>
    <dgm:pt modelId="{9CB87FBD-0BE4-4B47-89FF-7EB0B258EBA4}" type="parTrans" cxnId="{C00BD58E-A081-4EBF-829F-8829A58CBDA4}">
      <dgm:prSet/>
      <dgm:spPr/>
      <dgm:t>
        <a:bodyPr/>
        <a:lstStyle/>
        <a:p>
          <a:endParaRPr lang="en-US"/>
        </a:p>
      </dgm:t>
    </dgm:pt>
    <dgm:pt modelId="{AAA6E808-AEDD-400A-B6B4-80EF9B164F4D}" type="sibTrans" cxnId="{C00BD58E-A081-4EBF-829F-8829A58CBDA4}">
      <dgm:prSet/>
      <dgm:spPr/>
      <dgm:t>
        <a:bodyPr/>
        <a:lstStyle/>
        <a:p>
          <a:endParaRPr lang="en-US"/>
        </a:p>
      </dgm:t>
    </dgm:pt>
    <dgm:pt modelId="{9A89D966-758C-4830-B534-BB6C761B9A21}">
      <dgm:prSet/>
      <dgm:spPr/>
      <dgm:t>
        <a:bodyPr/>
        <a:lstStyle/>
        <a:p>
          <a:r>
            <a:rPr lang="en-CA"/>
            <a:t>HDLH? applies to all early learning and care programs (e.g. centre and home-based child care, child and family programs, before and after school programs).</a:t>
          </a:r>
          <a:endParaRPr lang="en-US"/>
        </a:p>
      </dgm:t>
    </dgm:pt>
    <dgm:pt modelId="{D9938FD2-927B-4ACF-8AC9-5EAAF26F431D}" type="parTrans" cxnId="{9F959E64-351D-4D77-A120-BD8391E23093}">
      <dgm:prSet/>
      <dgm:spPr/>
      <dgm:t>
        <a:bodyPr/>
        <a:lstStyle/>
        <a:p>
          <a:endParaRPr lang="en-US"/>
        </a:p>
      </dgm:t>
    </dgm:pt>
    <dgm:pt modelId="{F612FB77-1FF8-478D-B859-ED9E3B5F2DC6}" type="sibTrans" cxnId="{9F959E64-351D-4D77-A120-BD8391E23093}">
      <dgm:prSet/>
      <dgm:spPr/>
      <dgm:t>
        <a:bodyPr/>
        <a:lstStyle/>
        <a:p>
          <a:endParaRPr lang="en-US"/>
        </a:p>
      </dgm:t>
    </dgm:pt>
    <dgm:pt modelId="{0FCC7F88-F61E-444A-8ED7-1E8DE109E7FD}">
      <dgm:prSet/>
      <dgm:spPr/>
      <dgm:t>
        <a:bodyPr/>
        <a:lstStyle/>
        <a:p>
          <a:r>
            <a:rPr lang="en-CA"/>
            <a:t>It offers a vision for Ontario’s early years and provides the opportunity for all those working in this sector to use the same language and understandings in their work. This was a significant change in the province. </a:t>
          </a:r>
          <a:endParaRPr lang="en-US"/>
        </a:p>
      </dgm:t>
    </dgm:pt>
    <dgm:pt modelId="{9DFCA77F-7E80-4FAC-AA06-58148BD23C31}" type="parTrans" cxnId="{5E03B994-F7A1-43E6-81DD-3B45F9C59677}">
      <dgm:prSet/>
      <dgm:spPr/>
      <dgm:t>
        <a:bodyPr/>
        <a:lstStyle/>
        <a:p>
          <a:endParaRPr lang="en-US"/>
        </a:p>
      </dgm:t>
    </dgm:pt>
    <dgm:pt modelId="{977B4324-BB3A-4670-8901-9EA674634BD8}" type="sibTrans" cxnId="{5E03B994-F7A1-43E6-81DD-3B45F9C59677}">
      <dgm:prSet/>
      <dgm:spPr/>
      <dgm:t>
        <a:bodyPr/>
        <a:lstStyle/>
        <a:p>
          <a:endParaRPr lang="en-US"/>
        </a:p>
      </dgm:t>
    </dgm:pt>
    <dgm:pt modelId="{36DF77EC-7292-4A9B-B3DB-32DA03615482}">
      <dgm:prSet/>
      <dgm:spPr/>
      <dgm:t>
        <a:bodyPr/>
        <a:lstStyle/>
        <a:p>
          <a:r>
            <a:rPr lang="en-CA"/>
            <a:t>Before this, each program might approach and interpret the work in widely different ways. </a:t>
          </a:r>
          <a:r>
            <a:rPr lang="en-CA" i="1"/>
            <a:t>HDLH? </a:t>
          </a:r>
          <a:r>
            <a:rPr lang="en-CA"/>
            <a:t>allows us to talk with each other, share ideas and understandings in a way that didn’t exist before. </a:t>
          </a:r>
          <a:endParaRPr lang="en-US"/>
        </a:p>
      </dgm:t>
    </dgm:pt>
    <dgm:pt modelId="{25B22DB2-C9B4-42CF-9229-D2479EFAA8DD}" type="parTrans" cxnId="{A767D721-A739-43BF-86C8-49860945C1D7}">
      <dgm:prSet/>
      <dgm:spPr/>
      <dgm:t>
        <a:bodyPr/>
        <a:lstStyle/>
        <a:p>
          <a:endParaRPr lang="en-US"/>
        </a:p>
      </dgm:t>
    </dgm:pt>
    <dgm:pt modelId="{2FF09519-5F79-47C5-A6FE-1CF8623BF5AA}" type="sibTrans" cxnId="{A767D721-A739-43BF-86C8-49860945C1D7}">
      <dgm:prSet/>
      <dgm:spPr/>
      <dgm:t>
        <a:bodyPr/>
        <a:lstStyle/>
        <a:p>
          <a:endParaRPr lang="en-US"/>
        </a:p>
      </dgm:t>
    </dgm:pt>
    <dgm:pt modelId="{661C5DC5-965F-40C9-8565-5FF9B6E327D5}" type="pres">
      <dgm:prSet presAssocID="{91913760-4B6F-498C-B548-8900D2819F80}" presName="linear" presStyleCnt="0">
        <dgm:presLayoutVars>
          <dgm:animLvl val="lvl"/>
          <dgm:resizeHandles val="exact"/>
        </dgm:presLayoutVars>
      </dgm:prSet>
      <dgm:spPr/>
    </dgm:pt>
    <dgm:pt modelId="{273369FB-A511-42F1-A31F-08A79888FA97}" type="pres">
      <dgm:prSet presAssocID="{51F014A7-8F6F-4B4A-9286-D6C5C249F6EA}" presName="parentText" presStyleLbl="node1" presStyleIdx="0" presStyleCnt="5">
        <dgm:presLayoutVars>
          <dgm:chMax val="0"/>
          <dgm:bulletEnabled val="1"/>
        </dgm:presLayoutVars>
      </dgm:prSet>
      <dgm:spPr/>
    </dgm:pt>
    <dgm:pt modelId="{071BF8A9-2158-448B-BBBC-60D59276FA6B}" type="pres">
      <dgm:prSet presAssocID="{3137DAA9-D82F-47AE-9CAB-16A9F0F8D8AF}" presName="spacer" presStyleCnt="0"/>
      <dgm:spPr/>
    </dgm:pt>
    <dgm:pt modelId="{B2384E37-8C56-4585-AEFB-5A4954D852D3}" type="pres">
      <dgm:prSet presAssocID="{CE952A47-E380-4A7C-82E7-2886C48DE327}" presName="parentText" presStyleLbl="node1" presStyleIdx="1" presStyleCnt="5">
        <dgm:presLayoutVars>
          <dgm:chMax val="0"/>
          <dgm:bulletEnabled val="1"/>
        </dgm:presLayoutVars>
      </dgm:prSet>
      <dgm:spPr/>
    </dgm:pt>
    <dgm:pt modelId="{EB5F1E6D-90D2-46F6-9C6C-0FC6AA6A653F}" type="pres">
      <dgm:prSet presAssocID="{AAA6E808-AEDD-400A-B6B4-80EF9B164F4D}" presName="spacer" presStyleCnt="0"/>
      <dgm:spPr/>
    </dgm:pt>
    <dgm:pt modelId="{5F7EFEEF-5FA5-41AD-BAF5-7276A0446F78}" type="pres">
      <dgm:prSet presAssocID="{9A89D966-758C-4830-B534-BB6C761B9A21}" presName="parentText" presStyleLbl="node1" presStyleIdx="2" presStyleCnt="5">
        <dgm:presLayoutVars>
          <dgm:chMax val="0"/>
          <dgm:bulletEnabled val="1"/>
        </dgm:presLayoutVars>
      </dgm:prSet>
      <dgm:spPr/>
    </dgm:pt>
    <dgm:pt modelId="{71E4A66A-DDD7-44AC-ABD1-4E91C9585E5A}" type="pres">
      <dgm:prSet presAssocID="{F612FB77-1FF8-478D-B859-ED9E3B5F2DC6}" presName="spacer" presStyleCnt="0"/>
      <dgm:spPr/>
    </dgm:pt>
    <dgm:pt modelId="{4898DDA4-B722-4005-BFA9-3C6E3AA6F4D0}" type="pres">
      <dgm:prSet presAssocID="{0FCC7F88-F61E-444A-8ED7-1E8DE109E7FD}" presName="parentText" presStyleLbl="node1" presStyleIdx="3" presStyleCnt="5">
        <dgm:presLayoutVars>
          <dgm:chMax val="0"/>
          <dgm:bulletEnabled val="1"/>
        </dgm:presLayoutVars>
      </dgm:prSet>
      <dgm:spPr/>
    </dgm:pt>
    <dgm:pt modelId="{C939AF66-95AF-4FA6-97C1-DB85E72DEFD4}" type="pres">
      <dgm:prSet presAssocID="{977B4324-BB3A-4670-8901-9EA674634BD8}" presName="spacer" presStyleCnt="0"/>
      <dgm:spPr/>
    </dgm:pt>
    <dgm:pt modelId="{1ED959BE-6A07-433E-A5C8-E5866A33C611}" type="pres">
      <dgm:prSet presAssocID="{36DF77EC-7292-4A9B-B3DB-32DA03615482}" presName="parentText" presStyleLbl="node1" presStyleIdx="4" presStyleCnt="5">
        <dgm:presLayoutVars>
          <dgm:chMax val="0"/>
          <dgm:bulletEnabled val="1"/>
        </dgm:presLayoutVars>
      </dgm:prSet>
      <dgm:spPr/>
    </dgm:pt>
  </dgm:ptLst>
  <dgm:cxnLst>
    <dgm:cxn modelId="{A767D721-A739-43BF-86C8-49860945C1D7}" srcId="{91913760-4B6F-498C-B548-8900D2819F80}" destId="{36DF77EC-7292-4A9B-B3DB-32DA03615482}" srcOrd="4" destOrd="0" parTransId="{25B22DB2-C9B4-42CF-9229-D2479EFAA8DD}" sibTransId="{2FF09519-5F79-47C5-A6FE-1CF8623BF5AA}"/>
    <dgm:cxn modelId="{BCC6932A-4201-4D46-B64D-61F3102EDFEB}" type="presOf" srcId="{91913760-4B6F-498C-B548-8900D2819F80}" destId="{661C5DC5-965F-40C9-8565-5FF9B6E327D5}" srcOrd="0" destOrd="0" presId="urn:microsoft.com/office/officeart/2005/8/layout/vList2"/>
    <dgm:cxn modelId="{9F959E64-351D-4D77-A120-BD8391E23093}" srcId="{91913760-4B6F-498C-B548-8900D2819F80}" destId="{9A89D966-758C-4830-B534-BB6C761B9A21}" srcOrd="2" destOrd="0" parTransId="{D9938FD2-927B-4ACF-8AC9-5EAAF26F431D}" sibTransId="{F612FB77-1FF8-478D-B859-ED9E3B5F2DC6}"/>
    <dgm:cxn modelId="{8A515C77-F68F-468B-91D5-796392C17AB2}" type="presOf" srcId="{36DF77EC-7292-4A9B-B3DB-32DA03615482}" destId="{1ED959BE-6A07-433E-A5C8-E5866A33C611}" srcOrd="0" destOrd="0" presId="urn:microsoft.com/office/officeart/2005/8/layout/vList2"/>
    <dgm:cxn modelId="{C00BD58E-A081-4EBF-829F-8829A58CBDA4}" srcId="{91913760-4B6F-498C-B548-8900D2819F80}" destId="{CE952A47-E380-4A7C-82E7-2886C48DE327}" srcOrd="1" destOrd="0" parTransId="{9CB87FBD-0BE4-4B47-89FF-7EB0B258EBA4}" sibTransId="{AAA6E808-AEDD-400A-B6B4-80EF9B164F4D}"/>
    <dgm:cxn modelId="{5E03B994-F7A1-43E6-81DD-3B45F9C59677}" srcId="{91913760-4B6F-498C-B548-8900D2819F80}" destId="{0FCC7F88-F61E-444A-8ED7-1E8DE109E7FD}" srcOrd="3" destOrd="0" parTransId="{9DFCA77F-7E80-4FAC-AA06-58148BD23C31}" sibTransId="{977B4324-BB3A-4670-8901-9EA674634BD8}"/>
    <dgm:cxn modelId="{5D2BB198-6E36-4E55-BF17-9606C0FBAE69}" type="presOf" srcId="{0FCC7F88-F61E-444A-8ED7-1E8DE109E7FD}" destId="{4898DDA4-B722-4005-BFA9-3C6E3AA6F4D0}" srcOrd="0" destOrd="0" presId="urn:microsoft.com/office/officeart/2005/8/layout/vList2"/>
    <dgm:cxn modelId="{EC01DBA0-75B1-42BD-8B17-83401B11B593}" type="presOf" srcId="{51F014A7-8F6F-4B4A-9286-D6C5C249F6EA}" destId="{273369FB-A511-42F1-A31F-08A79888FA97}" srcOrd="0" destOrd="0" presId="urn:microsoft.com/office/officeart/2005/8/layout/vList2"/>
    <dgm:cxn modelId="{73EB0AB2-C458-43A0-A813-17DE70AA7CF4}" type="presOf" srcId="{CE952A47-E380-4A7C-82E7-2886C48DE327}" destId="{B2384E37-8C56-4585-AEFB-5A4954D852D3}" srcOrd="0" destOrd="0" presId="urn:microsoft.com/office/officeart/2005/8/layout/vList2"/>
    <dgm:cxn modelId="{E33CE6B7-EE47-40F6-8AB8-30BA56E3627C}" type="presOf" srcId="{9A89D966-758C-4830-B534-BB6C761B9A21}" destId="{5F7EFEEF-5FA5-41AD-BAF5-7276A0446F78}" srcOrd="0" destOrd="0" presId="urn:microsoft.com/office/officeart/2005/8/layout/vList2"/>
    <dgm:cxn modelId="{4B06DFC5-FA3A-49BC-86BD-F17A5E9BCB78}" srcId="{91913760-4B6F-498C-B548-8900D2819F80}" destId="{51F014A7-8F6F-4B4A-9286-D6C5C249F6EA}" srcOrd="0" destOrd="0" parTransId="{8F0302B8-F6AC-45DB-AA70-59F543936326}" sibTransId="{3137DAA9-D82F-47AE-9CAB-16A9F0F8D8AF}"/>
    <dgm:cxn modelId="{6F671332-8455-45DD-8BDE-7B8280C9CDC5}" type="presParOf" srcId="{661C5DC5-965F-40C9-8565-5FF9B6E327D5}" destId="{273369FB-A511-42F1-A31F-08A79888FA97}" srcOrd="0" destOrd="0" presId="urn:microsoft.com/office/officeart/2005/8/layout/vList2"/>
    <dgm:cxn modelId="{C21C8D42-9E13-43DC-B495-58134C5B5D82}" type="presParOf" srcId="{661C5DC5-965F-40C9-8565-5FF9B6E327D5}" destId="{071BF8A9-2158-448B-BBBC-60D59276FA6B}" srcOrd="1" destOrd="0" presId="urn:microsoft.com/office/officeart/2005/8/layout/vList2"/>
    <dgm:cxn modelId="{B42FED98-6805-4877-A960-0D1A247F3C28}" type="presParOf" srcId="{661C5DC5-965F-40C9-8565-5FF9B6E327D5}" destId="{B2384E37-8C56-4585-AEFB-5A4954D852D3}" srcOrd="2" destOrd="0" presId="urn:microsoft.com/office/officeart/2005/8/layout/vList2"/>
    <dgm:cxn modelId="{F02B0327-6B6A-4421-B2E2-D198E5565FC4}" type="presParOf" srcId="{661C5DC5-965F-40C9-8565-5FF9B6E327D5}" destId="{EB5F1E6D-90D2-46F6-9C6C-0FC6AA6A653F}" srcOrd="3" destOrd="0" presId="urn:microsoft.com/office/officeart/2005/8/layout/vList2"/>
    <dgm:cxn modelId="{8EB0932F-E94A-472C-9FF8-7BF0CE860A4E}" type="presParOf" srcId="{661C5DC5-965F-40C9-8565-5FF9B6E327D5}" destId="{5F7EFEEF-5FA5-41AD-BAF5-7276A0446F78}" srcOrd="4" destOrd="0" presId="urn:microsoft.com/office/officeart/2005/8/layout/vList2"/>
    <dgm:cxn modelId="{5E7D0548-A533-4DDE-BC1E-63CB08EA7FC9}" type="presParOf" srcId="{661C5DC5-965F-40C9-8565-5FF9B6E327D5}" destId="{71E4A66A-DDD7-44AC-ABD1-4E91C9585E5A}" srcOrd="5" destOrd="0" presId="urn:microsoft.com/office/officeart/2005/8/layout/vList2"/>
    <dgm:cxn modelId="{31793AE5-169B-407B-BB85-1FCDCC947805}" type="presParOf" srcId="{661C5DC5-965F-40C9-8565-5FF9B6E327D5}" destId="{4898DDA4-B722-4005-BFA9-3C6E3AA6F4D0}" srcOrd="6" destOrd="0" presId="urn:microsoft.com/office/officeart/2005/8/layout/vList2"/>
    <dgm:cxn modelId="{899B5D12-B68E-4A46-985B-9E38BDD93494}" type="presParOf" srcId="{661C5DC5-965F-40C9-8565-5FF9B6E327D5}" destId="{C939AF66-95AF-4FA6-97C1-DB85E72DEFD4}" srcOrd="7" destOrd="0" presId="urn:microsoft.com/office/officeart/2005/8/layout/vList2"/>
    <dgm:cxn modelId="{A81B11DD-2021-49BD-9523-43D8F0C8915F}" type="presParOf" srcId="{661C5DC5-965F-40C9-8565-5FF9B6E327D5}" destId="{1ED959BE-6A07-433E-A5C8-E5866A33C61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BBDC3E-8B06-434F-A007-FAE29B3EE94F}"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548325B4-16FE-46C3-B89E-98C7DEB0E78F}">
      <dgm:prSet/>
      <dgm:spPr/>
      <dgm:t>
        <a:bodyPr/>
        <a:lstStyle/>
        <a:p>
          <a:pPr>
            <a:lnSpc>
              <a:spcPct val="100000"/>
            </a:lnSpc>
          </a:pPr>
          <a:r>
            <a:rPr lang="en-US" b="1" i="1"/>
            <a:t>HDLH?</a:t>
          </a:r>
          <a:r>
            <a:rPr lang="en-US" b="1"/>
            <a:t> is  a pedagogy</a:t>
          </a:r>
          <a:r>
            <a:rPr lang="en-US"/>
            <a:t>: This term is unfamiliar to many people. You may be more familiar with the term ‘curriculum’. </a:t>
          </a:r>
        </a:p>
      </dgm:t>
    </dgm:pt>
    <dgm:pt modelId="{E309FE8C-9BDE-47C2-83BD-F4F00E031CB9}" type="parTrans" cxnId="{522175B8-5DEB-482D-B7D0-FF2E7F7D6B12}">
      <dgm:prSet/>
      <dgm:spPr/>
      <dgm:t>
        <a:bodyPr/>
        <a:lstStyle/>
        <a:p>
          <a:endParaRPr lang="en-US"/>
        </a:p>
      </dgm:t>
    </dgm:pt>
    <dgm:pt modelId="{0D2E47A3-00DA-45EB-BA3D-0CAEAB3663AD}" type="sibTrans" cxnId="{522175B8-5DEB-482D-B7D0-FF2E7F7D6B12}">
      <dgm:prSet/>
      <dgm:spPr/>
      <dgm:t>
        <a:bodyPr/>
        <a:lstStyle/>
        <a:p>
          <a:pPr>
            <a:lnSpc>
              <a:spcPct val="100000"/>
            </a:lnSpc>
          </a:pPr>
          <a:endParaRPr lang="en-US"/>
        </a:p>
      </dgm:t>
    </dgm:pt>
    <dgm:pt modelId="{3E383474-1E3F-4DCC-BB1F-9F87A985E286}">
      <dgm:prSet/>
      <dgm:spPr/>
      <dgm:t>
        <a:bodyPr/>
        <a:lstStyle/>
        <a:p>
          <a:pPr>
            <a:lnSpc>
              <a:spcPct val="100000"/>
            </a:lnSpc>
          </a:pPr>
          <a:r>
            <a:rPr lang="en-CA" b="1"/>
            <a:t>Pedagogy: </a:t>
          </a:r>
          <a:r>
            <a:rPr lang="en-CA"/>
            <a:t>A pedagogy is “the understanding of </a:t>
          </a:r>
          <a:r>
            <a:rPr lang="en-CA" i="1"/>
            <a:t>how</a:t>
          </a:r>
          <a:r>
            <a:rPr lang="en-CA"/>
            <a:t> learning takes place and the philosophy and practice that support that understanding of learning”. (HDLH p. 5)</a:t>
          </a:r>
          <a:endParaRPr lang="en-US"/>
        </a:p>
      </dgm:t>
    </dgm:pt>
    <dgm:pt modelId="{90FACC69-220A-4A46-B4DD-B40E7005F6F8}" type="parTrans" cxnId="{0CB10C37-0195-44B9-89D4-46180F20A774}">
      <dgm:prSet/>
      <dgm:spPr/>
      <dgm:t>
        <a:bodyPr/>
        <a:lstStyle/>
        <a:p>
          <a:endParaRPr lang="en-US"/>
        </a:p>
      </dgm:t>
    </dgm:pt>
    <dgm:pt modelId="{23FD7467-2A29-44DF-8BEB-4FFF56F74659}" type="sibTrans" cxnId="{0CB10C37-0195-44B9-89D4-46180F20A774}">
      <dgm:prSet/>
      <dgm:spPr/>
      <dgm:t>
        <a:bodyPr/>
        <a:lstStyle/>
        <a:p>
          <a:pPr>
            <a:lnSpc>
              <a:spcPct val="100000"/>
            </a:lnSpc>
          </a:pPr>
          <a:endParaRPr lang="en-US"/>
        </a:p>
      </dgm:t>
    </dgm:pt>
    <dgm:pt modelId="{3205BE23-C28F-4A49-B7E3-100E3D7DD964}">
      <dgm:prSet/>
      <dgm:spPr/>
      <dgm:t>
        <a:bodyPr/>
        <a:lstStyle/>
        <a:p>
          <a:pPr>
            <a:lnSpc>
              <a:spcPct val="100000"/>
            </a:lnSpc>
          </a:pPr>
          <a:r>
            <a:rPr lang="en-US" b="1"/>
            <a:t>Curriculum: </a:t>
          </a:r>
          <a:r>
            <a:rPr lang="en-US"/>
            <a:t>a curriculum is about the ‘</a:t>
          </a:r>
          <a:r>
            <a:rPr lang="en-US" i="1"/>
            <a:t>what’ </a:t>
          </a:r>
          <a:r>
            <a:rPr lang="en-US"/>
            <a:t>or the content of learning. It includes </a:t>
          </a:r>
          <a:r>
            <a:rPr lang="en-CA"/>
            <a:t>everything that happens in a program such as the physical space and the educators (the structure).    </a:t>
          </a:r>
          <a:endParaRPr lang="en-US"/>
        </a:p>
      </dgm:t>
    </dgm:pt>
    <dgm:pt modelId="{E3855E39-26B9-4588-A4C3-AAC7C15385FB}" type="parTrans" cxnId="{19896FFA-5596-44B6-9CB8-E634F6025C08}">
      <dgm:prSet/>
      <dgm:spPr/>
      <dgm:t>
        <a:bodyPr/>
        <a:lstStyle/>
        <a:p>
          <a:endParaRPr lang="en-US"/>
        </a:p>
      </dgm:t>
    </dgm:pt>
    <dgm:pt modelId="{68C4AC00-BB88-476B-9692-D5FE2F35E8A8}" type="sibTrans" cxnId="{19896FFA-5596-44B6-9CB8-E634F6025C08}">
      <dgm:prSet/>
      <dgm:spPr/>
      <dgm:t>
        <a:bodyPr/>
        <a:lstStyle/>
        <a:p>
          <a:pPr>
            <a:lnSpc>
              <a:spcPct val="100000"/>
            </a:lnSpc>
          </a:pPr>
          <a:endParaRPr lang="en-US"/>
        </a:p>
      </dgm:t>
    </dgm:pt>
    <dgm:pt modelId="{25653578-6000-459C-A22A-436DBD819155}">
      <dgm:prSet/>
      <dgm:spPr/>
      <dgm:t>
        <a:bodyPr/>
        <a:lstStyle/>
        <a:p>
          <a:pPr>
            <a:lnSpc>
              <a:spcPct val="100000"/>
            </a:lnSpc>
          </a:pPr>
          <a:r>
            <a:rPr lang="en-CA" i="1"/>
            <a:t>HDLH? </a:t>
          </a:r>
          <a:r>
            <a:rPr lang="en-CA"/>
            <a:t>is intended to support pedagogy and curriculum/program                                  development in early years programs. </a:t>
          </a:r>
          <a:endParaRPr lang="en-US"/>
        </a:p>
      </dgm:t>
    </dgm:pt>
    <dgm:pt modelId="{5DC5438F-33CB-4001-8603-D86DF304D188}" type="parTrans" cxnId="{E399B904-E924-48E1-94EF-B6947BFC7D71}">
      <dgm:prSet/>
      <dgm:spPr/>
      <dgm:t>
        <a:bodyPr/>
        <a:lstStyle/>
        <a:p>
          <a:endParaRPr lang="en-US"/>
        </a:p>
      </dgm:t>
    </dgm:pt>
    <dgm:pt modelId="{86C33ACD-C27F-4715-99E3-1B1772BDA20E}" type="sibTrans" cxnId="{E399B904-E924-48E1-94EF-B6947BFC7D71}">
      <dgm:prSet/>
      <dgm:spPr/>
      <dgm:t>
        <a:bodyPr/>
        <a:lstStyle/>
        <a:p>
          <a:endParaRPr lang="en-US"/>
        </a:p>
      </dgm:t>
    </dgm:pt>
    <dgm:pt modelId="{21FCEB41-4328-4121-A6D6-11C8CF91786F}" type="pres">
      <dgm:prSet presAssocID="{A2BBDC3E-8B06-434F-A007-FAE29B3EE94F}" presName="root" presStyleCnt="0">
        <dgm:presLayoutVars>
          <dgm:dir/>
          <dgm:resizeHandles val="exact"/>
        </dgm:presLayoutVars>
      </dgm:prSet>
      <dgm:spPr/>
    </dgm:pt>
    <dgm:pt modelId="{2F4162D8-3E12-44F0-840E-C61DF83A7BB0}" type="pres">
      <dgm:prSet presAssocID="{A2BBDC3E-8B06-434F-A007-FAE29B3EE94F}" presName="container" presStyleCnt="0">
        <dgm:presLayoutVars>
          <dgm:dir/>
          <dgm:resizeHandles val="exact"/>
        </dgm:presLayoutVars>
      </dgm:prSet>
      <dgm:spPr/>
    </dgm:pt>
    <dgm:pt modelId="{74E618C3-F9D6-4252-A9E7-2EF24585048A}" type="pres">
      <dgm:prSet presAssocID="{548325B4-16FE-46C3-B89E-98C7DEB0E78F}" presName="compNode" presStyleCnt="0"/>
      <dgm:spPr/>
    </dgm:pt>
    <dgm:pt modelId="{42F6603A-B5E8-44F0-B688-18897F8FBCC5}" type="pres">
      <dgm:prSet presAssocID="{548325B4-16FE-46C3-B89E-98C7DEB0E78F}" presName="iconBgRect" presStyleLbl="bgShp" presStyleIdx="0" presStyleCnt="4"/>
      <dgm:spPr/>
    </dgm:pt>
    <dgm:pt modelId="{A54DEB53-FE6B-422B-97EA-E8C40049A67A}" type="pres">
      <dgm:prSet presAssocID="{548325B4-16FE-46C3-B89E-98C7DEB0E78F}"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uzzle pieces with solid fill"/>
        </a:ext>
      </dgm:extLst>
    </dgm:pt>
    <dgm:pt modelId="{5431B0B0-ED89-4279-8942-2124A3AD4DEE}" type="pres">
      <dgm:prSet presAssocID="{548325B4-16FE-46C3-B89E-98C7DEB0E78F}" presName="spaceRect" presStyleCnt="0"/>
      <dgm:spPr/>
    </dgm:pt>
    <dgm:pt modelId="{300AA361-9D89-40F4-812F-2EB8FA835C6F}" type="pres">
      <dgm:prSet presAssocID="{548325B4-16FE-46C3-B89E-98C7DEB0E78F}" presName="textRect" presStyleLbl="revTx" presStyleIdx="0" presStyleCnt="4">
        <dgm:presLayoutVars>
          <dgm:chMax val="1"/>
          <dgm:chPref val="1"/>
        </dgm:presLayoutVars>
      </dgm:prSet>
      <dgm:spPr/>
    </dgm:pt>
    <dgm:pt modelId="{2BE61BD0-F2B8-4EFB-B629-0FA2D006B81A}" type="pres">
      <dgm:prSet presAssocID="{0D2E47A3-00DA-45EB-BA3D-0CAEAB3663AD}" presName="sibTrans" presStyleLbl="sibTrans2D1" presStyleIdx="0" presStyleCnt="0"/>
      <dgm:spPr/>
    </dgm:pt>
    <dgm:pt modelId="{F373F6E5-DF1F-4350-BEED-2569EA719216}" type="pres">
      <dgm:prSet presAssocID="{3E383474-1E3F-4DCC-BB1F-9F87A985E286}" presName="compNode" presStyleCnt="0"/>
      <dgm:spPr/>
    </dgm:pt>
    <dgm:pt modelId="{176EDAC6-FB5C-46B8-BC1D-632D87245ECD}" type="pres">
      <dgm:prSet presAssocID="{3E383474-1E3F-4DCC-BB1F-9F87A985E286}" presName="iconBgRect" presStyleLbl="bgShp" presStyleIdx="1" presStyleCnt="4"/>
      <dgm:spPr/>
    </dgm:pt>
    <dgm:pt modelId="{22DFA548-5BA0-4693-ABC4-2274946656F0}" type="pres">
      <dgm:prSet presAssocID="{3E383474-1E3F-4DCC-BB1F-9F87A985E286}"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Lights On with solid fill"/>
        </a:ext>
      </dgm:extLst>
    </dgm:pt>
    <dgm:pt modelId="{1D62CD26-8004-46C5-AF64-027C7CDAE418}" type="pres">
      <dgm:prSet presAssocID="{3E383474-1E3F-4DCC-BB1F-9F87A985E286}" presName="spaceRect" presStyleCnt="0"/>
      <dgm:spPr/>
    </dgm:pt>
    <dgm:pt modelId="{052E9C9A-A869-45A6-996B-C9557702DC2F}" type="pres">
      <dgm:prSet presAssocID="{3E383474-1E3F-4DCC-BB1F-9F87A985E286}" presName="textRect" presStyleLbl="revTx" presStyleIdx="1" presStyleCnt="4">
        <dgm:presLayoutVars>
          <dgm:chMax val="1"/>
          <dgm:chPref val="1"/>
        </dgm:presLayoutVars>
      </dgm:prSet>
      <dgm:spPr/>
    </dgm:pt>
    <dgm:pt modelId="{1DA1D61F-7600-40F3-9BC1-0D97997B584A}" type="pres">
      <dgm:prSet presAssocID="{23FD7467-2A29-44DF-8BEB-4FFF56F74659}" presName="sibTrans" presStyleLbl="sibTrans2D1" presStyleIdx="0" presStyleCnt="0"/>
      <dgm:spPr/>
    </dgm:pt>
    <dgm:pt modelId="{97EF5B78-EBBC-4CDC-BE26-4D9493942777}" type="pres">
      <dgm:prSet presAssocID="{3205BE23-C28F-4A49-B7E3-100E3D7DD964}" presName="compNode" presStyleCnt="0"/>
      <dgm:spPr/>
    </dgm:pt>
    <dgm:pt modelId="{68F3F32F-2469-43A2-99AA-B12F897BB208}" type="pres">
      <dgm:prSet presAssocID="{3205BE23-C28F-4A49-B7E3-100E3D7DD964}" presName="iconBgRect" presStyleLbl="bgShp" presStyleIdx="2" presStyleCnt="4"/>
      <dgm:spPr/>
    </dgm:pt>
    <dgm:pt modelId="{60DBBD6E-7DA9-4C60-B668-FF36330DACEF}" type="pres">
      <dgm:prSet presAssocID="{3205BE23-C28F-4A49-B7E3-100E3D7DD964}"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ildren outline"/>
        </a:ext>
      </dgm:extLst>
    </dgm:pt>
    <dgm:pt modelId="{3DDF4C33-8633-4FFD-A02E-C9B50A6A8D64}" type="pres">
      <dgm:prSet presAssocID="{3205BE23-C28F-4A49-B7E3-100E3D7DD964}" presName="spaceRect" presStyleCnt="0"/>
      <dgm:spPr/>
    </dgm:pt>
    <dgm:pt modelId="{EE05E6C3-FBF8-40AE-B1B2-8D45EFBE23A2}" type="pres">
      <dgm:prSet presAssocID="{3205BE23-C28F-4A49-B7E3-100E3D7DD964}" presName="textRect" presStyleLbl="revTx" presStyleIdx="2" presStyleCnt="4">
        <dgm:presLayoutVars>
          <dgm:chMax val="1"/>
          <dgm:chPref val="1"/>
        </dgm:presLayoutVars>
      </dgm:prSet>
      <dgm:spPr/>
    </dgm:pt>
    <dgm:pt modelId="{A01576B0-7EC7-4AFE-BC3C-4A66AA1B1989}" type="pres">
      <dgm:prSet presAssocID="{68C4AC00-BB88-476B-9692-D5FE2F35E8A8}" presName="sibTrans" presStyleLbl="sibTrans2D1" presStyleIdx="0" presStyleCnt="0"/>
      <dgm:spPr/>
    </dgm:pt>
    <dgm:pt modelId="{31D1E95D-BB2A-48A7-9478-31107BEE5381}" type="pres">
      <dgm:prSet presAssocID="{25653578-6000-459C-A22A-436DBD819155}" presName="compNode" presStyleCnt="0"/>
      <dgm:spPr/>
    </dgm:pt>
    <dgm:pt modelId="{2C49A2A1-7612-4EDB-B7C4-EFE2FA0EDEBF}" type="pres">
      <dgm:prSet presAssocID="{25653578-6000-459C-A22A-436DBD819155}" presName="iconBgRect" presStyleLbl="bgShp" presStyleIdx="3" presStyleCnt="4"/>
      <dgm:spPr/>
    </dgm:pt>
    <dgm:pt modelId="{27B2E702-A131-47FF-96BE-92FEBC7D4E99}" type="pres">
      <dgm:prSet presAssocID="{25653578-6000-459C-A22A-436DBD819155}"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Plant With Roots with solid fill"/>
        </a:ext>
      </dgm:extLst>
    </dgm:pt>
    <dgm:pt modelId="{2AAFD310-9872-46A3-9761-A9155984795F}" type="pres">
      <dgm:prSet presAssocID="{25653578-6000-459C-A22A-436DBD819155}" presName="spaceRect" presStyleCnt="0"/>
      <dgm:spPr/>
    </dgm:pt>
    <dgm:pt modelId="{6F030CB3-ADE7-4286-A772-61BEEC26E4AC}" type="pres">
      <dgm:prSet presAssocID="{25653578-6000-459C-A22A-436DBD819155}" presName="textRect" presStyleLbl="revTx" presStyleIdx="3" presStyleCnt="4">
        <dgm:presLayoutVars>
          <dgm:chMax val="1"/>
          <dgm:chPref val="1"/>
        </dgm:presLayoutVars>
      </dgm:prSet>
      <dgm:spPr/>
    </dgm:pt>
  </dgm:ptLst>
  <dgm:cxnLst>
    <dgm:cxn modelId="{E399B904-E924-48E1-94EF-B6947BFC7D71}" srcId="{A2BBDC3E-8B06-434F-A007-FAE29B3EE94F}" destId="{25653578-6000-459C-A22A-436DBD819155}" srcOrd="3" destOrd="0" parTransId="{5DC5438F-33CB-4001-8603-D86DF304D188}" sibTransId="{86C33ACD-C27F-4715-99E3-1B1772BDA20E}"/>
    <dgm:cxn modelId="{3F379915-614C-4072-AC01-FCF08A2A008A}" type="presOf" srcId="{A2BBDC3E-8B06-434F-A007-FAE29B3EE94F}" destId="{21FCEB41-4328-4121-A6D6-11C8CF91786F}" srcOrd="0" destOrd="0" presId="urn:microsoft.com/office/officeart/2018/2/layout/IconCircleList"/>
    <dgm:cxn modelId="{0A173326-8998-47F2-B195-701EDB428B67}" type="presOf" srcId="{25653578-6000-459C-A22A-436DBD819155}" destId="{6F030CB3-ADE7-4286-A772-61BEEC26E4AC}" srcOrd="0" destOrd="0" presId="urn:microsoft.com/office/officeart/2018/2/layout/IconCircleList"/>
    <dgm:cxn modelId="{0CB10C37-0195-44B9-89D4-46180F20A774}" srcId="{A2BBDC3E-8B06-434F-A007-FAE29B3EE94F}" destId="{3E383474-1E3F-4DCC-BB1F-9F87A985E286}" srcOrd="1" destOrd="0" parTransId="{90FACC69-220A-4A46-B4DD-B40E7005F6F8}" sibTransId="{23FD7467-2A29-44DF-8BEB-4FFF56F74659}"/>
    <dgm:cxn modelId="{759F2263-3716-474C-A7E8-904E63759433}" type="presOf" srcId="{0D2E47A3-00DA-45EB-BA3D-0CAEAB3663AD}" destId="{2BE61BD0-F2B8-4EFB-B629-0FA2D006B81A}" srcOrd="0" destOrd="0" presId="urn:microsoft.com/office/officeart/2018/2/layout/IconCircleList"/>
    <dgm:cxn modelId="{3C861080-0574-4762-9C3B-70410BFB2050}" type="presOf" srcId="{3E383474-1E3F-4DCC-BB1F-9F87A985E286}" destId="{052E9C9A-A869-45A6-996B-C9557702DC2F}" srcOrd="0" destOrd="0" presId="urn:microsoft.com/office/officeart/2018/2/layout/IconCircleList"/>
    <dgm:cxn modelId="{522175B8-5DEB-482D-B7D0-FF2E7F7D6B12}" srcId="{A2BBDC3E-8B06-434F-A007-FAE29B3EE94F}" destId="{548325B4-16FE-46C3-B89E-98C7DEB0E78F}" srcOrd="0" destOrd="0" parTransId="{E309FE8C-9BDE-47C2-83BD-F4F00E031CB9}" sibTransId="{0D2E47A3-00DA-45EB-BA3D-0CAEAB3663AD}"/>
    <dgm:cxn modelId="{06103ABC-1B37-4D34-8110-FA74D71E9800}" type="presOf" srcId="{68C4AC00-BB88-476B-9692-D5FE2F35E8A8}" destId="{A01576B0-7EC7-4AFE-BC3C-4A66AA1B1989}" srcOrd="0" destOrd="0" presId="urn:microsoft.com/office/officeart/2018/2/layout/IconCircleList"/>
    <dgm:cxn modelId="{80321DD0-BFE6-4833-BAD6-2551493CD719}" type="presOf" srcId="{3205BE23-C28F-4A49-B7E3-100E3D7DD964}" destId="{EE05E6C3-FBF8-40AE-B1B2-8D45EFBE23A2}" srcOrd="0" destOrd="0" presId="urn:microsoft.com/office/officeart/2018/2/layout/IconCircleList"/>
    <dgm:cxn modelId="{9392BCD7-D73D-46BC-96D0-547510D6CA26}" type="presOf" srcId="{23FD7467-2A29-44DF-8BEB-4FFF56F74659}" destId="{1DA1D61F-7600-40F3-9BC1-0D97997B584A}" srcOrd="0" destOrd="0" presId="urn:microsoft.com/office/officeart/2018/2/layout/IconCircleList"/>
    <dgm:cxn modelId="{6E2FBDE6-6D58-4E73-94C3-B70D2089C09F}" type="presOf" srcId="{548325B4-16FE-46C3-B89E-98C7DEB0E78F}" destId="{300AA361-9D89-40F4-812F-2EB8FA835C6F}" srcOrd="0" destOrd="0" presId="urn:microsoft.com/office/officeart/2018/2/layout/IconCircleList"/>
    <dgm:cxn modelId="{19896FFA-5596-44B6-9CB8-E634F6025C08}" srcId="{A2BBDC3E-8B06-434F-A007-FAE29B3EE94F}" destId="{3205BE23-C28F-4A49-B7E3-100E3D7DD964}" srcOrd="2" destOrd="0" parTransId="{E3855E39-26B9-4588-A4C3-AAC7C15385FB}" sibTransId="{68C4AC00-BB88-476B-9692-D5FE2F35E8A8}"/>
    <dgm:cxn modelId="{036D91DA-058A-4F3C-805C-AA1DAF5141D7}" type="presParOf" srcId="{21FCEB41-4328-4121-A6D6-11C8CF91786F}" destId="{2F4162D8-3E12-44F0-840E-C61DF83A7BB0}" srcOrd="0" destOrd="0" presId="urn:microsoft.com/office/officeart/2018/2/layout/IconCircleList"/>
    <dgm:cxn modelId="{E0BA7E66-ED9F-484E-B036-85F05BFF17D4}" type="presParOf" srcId="{2F4162D8-3E12-44F0-840E-C61DF83A7BB0}" destId="{74E618C3-F9D6-4252-A9E7-2EF24585048A}" srcOrd="0" destOrd="0" presId="urn:microsoft.com/office/officeart/2018/2/layout/IconCircleList"/>
    <dgm:cxn modelId="{972CB4E6-F2C5-43B1-A9B4-5A9DAD286390}" type="presParOf" srcId="{74E618C3-F9D6-4252-A9E7-2EF24585048A}" destId="{42F6603A-B5E8-44F0-B688-18897F8FBCC5}" srcOrd="0" destOrd="0" presId="urn:microsoft.com/office/officeart/2018/2/layout/IconCircleList"/>
    <dgm:cxn modelId="{419386F7-D772-4EAB-8644-B8B8E8862E78}" type="presParOf" srcId="{74E618C3-F9D6-4252-A9E7-2EF24585048A}" destId="{A54DEB53-FE6B-422B-97EA-E8C40049A67A}" srcOrd="1" destOrd="0" presId="urn:microsoft.com/office/officeart/2018/2/layout/IconCircleList"/>
    <dgm:cxn modelId="{96636DAD-506F-421B-98C5-2865FA0AAC5E}" type="presParOf" srcId="{74E618C3-F9D6-4252-A9E7-2EF24585048A}" destId="{5431B0B0-ED89-4279-8942-2124A3AD4DEE}" srcOrd="2" destOrd="0" presId="urn:microsoft.com/office/officeart/2018/2/layout/IconCircleList"/>
    <dgm:cxn modelId="{CB5528EE-84E7-451F-A3ED-29BAAD57F3EC}" type="presParOf" srcId="{74E618C3-F9D6-4252-A9E7-2EF24585048A}" destId="{300AA361-9D89-40F4-812F-2EB8FA835C6F}" srcOrd="3" destOrd="0" presId="urn:microsoft.com/office/officeart/2018/2/layout/IconCircleList"/>
    <dgm:cxn modelId="{E5324867-C593-47D6-9BC5-018E5646E1FE}" type="presParOf" srcId="{2F4162D8-3E12-44F0-840E-C61DF83A7BB0}" destId="{2BE61BD0-F2B8-4EFB-B629-0FA2D006B81A}" srcOrd="1" destOrd="0" presId="urn:microsoft.com/office/officeart/2018/2/layout/IconCircleList"/>
    <dgm:cxn modelId="{D7440700-7469-4628-8CAE-DB4CA2F890CD}" type="presParOf" srcId="{2F4162D8-3E12-44F0-840E-C61DF83A7BB0}" destId="{F373F6E5-DF1F-4350-BEED-2569EA719216}" srcOrd="2" destOrd="0" presId="urn:microsoft.com/office/officeart/2018/2/layout/IconCircleList"/>
    <dgm:cxn modelId="{750935BA-0A6F-476B-B172-8E454B382CC9}" type="presParOf" srcId="{F373F6E5-DF1F-4350-BEED-2569EA719216}" destId="{176EDAC6-FB5C-46B8-BC1D-632D87245ECD}" srcOrd="0" destOrd="0" presId="urn:microsoft.com/office/officeart/2018/2/layout/IconCircleList"/>
    <dgm:cxn modelId="{B5B2B760-D9EF-41A6-9B46-412CFD4B84EC}" type="presParOf" srcId="{F373F6E5-DF1F-4350-BEED-2569EA719216}" destId="{22DFA548-5BA0-4693-ABC4-2274946656F0}" srcOrd="1" destOrd="0" presId="urn:microsoft.com/office/officeart/2018/2/layout/IconCircleList"/>
    <dgm:cxn modelId="{7D80FB44-6C0B-470E-A925-BDFE603867A4}" type="presParOf" srcId="{F373F6E5-DF1F-4350-BEED-2569EA719216}" destId="{1D62CD26-8004-46C5-AF64-027C7CDAE418}" srcOrd="2" destOrd="0" presId="urn:microsoft.com/office/officeart/2018/2/layout/IconCircleList"/>
    <dgm:cxn modelId="{4E13A050-C541-4D1E-898A-203C13FD5A35}" type="presParOf" srcId="{F373F6E5-DF1F-4350-BEED-2569EA719216}" destId="{052E9C9A-A869-45A6-996B-C9557702DC2F}" srcOrd="3" destOrd="0" presId="urn:microsoft.com/office/officeart/2018/2/layout/IconCircleList"/>
    <dgm:cxn modelId="{22FBC743-E27D-47DE-A4B3-A70B26B19FCF}" type="presParOf" srcId="{2F4162D8-3E12-44F0-840E-C61DF83A7BB0}" destId="{1DA1D61F-7600-40F3-9BC1-0D97997B584A}" srcOrd="3" destOrd="0" presId="urn:microsoft.com/office/officeart/2018/2/layout/IconCircleList"/>
    <dgm:cxn modelId="{C3916973-F7AB-47A2-8AD9-BE43D16ECBFF}" type="presParOf" srcId="{2F4162D8-3E12-44F0-840E-C61DF83A7BB0}" destId="{97EF5B78-EBBC-4CDC-BE26-4D9493942777}" srcOrd="4" destOrd="0" presId="urn:microsoft.com/office/officeart/2018/2/layout/IconCircleList"/>
    <dgm:cxn modelId="{3A1ECEFF-720A-4370-BA44-742E94F90617}" type="presParOf" srcId="{97EF5B78-EBBC-4CDC-BE26-4D9493942777}" destId="{68F3F32F-2469-43A2-99AA-B12F897BB208}" srcOrd="0" destOrd="0" presId="urn:microsoft.com/office/officeart/2018/2/layout/IconCircleList"/>
    <dgm:cxn modelId="{0AC230E8-642E-4897-972C-9E412287A3D0}" type="presParOf" srcId="{97EF5B78-EBBC-4CDC-BE26-4D9493942777}" destId="{60DBBD6E-7DA9-4C60-B668-FF36330DACEF}" srcOrd="1" destOrd="0" presId="urn:microsoft.com/office/officeart/2018/2/layout/IconCircleList"/>
    <dgm:cxn modelId="{25E30BB6-D206-46E8-9BBD-468C1D90B803}" type="presParOf" srcId="{97EF5B78-EBBC-4CDC-BE26-4D9493942777}" destId="{3DDF4C33-8633-4FFD-A02E-C9B50A6A8D64}" srcOrd="2" destOrd="0" presId="urn:microsoft.com/office/officeart/2018/2/layout/IconCircleList"/>
    <dgm:cxn modelId="{807C0D85-257A-4F61-8F41-B8131C1D8A7E}" type="presParOf" srcId="{97EF5B78-EBBC-4CDC-BE26-4D9493942777}" destId="{EE05E6C3-FBF8-40AE-B1B2-8D45EFBE23A2}" srcOrd="3" destOrd="0" presId="urn:microsoft.com/office/officeart/2018/2/layout/IconCircleList"/>
    <dgm:cxn modelId="{FA5CBCCD-E1C8-449D-8228-4E34D632702F}" type="presParOf" srcId="{2F4162D8-3E12-44F0-840E-C61DF83A7BB0}" destId="{A01576B0-7EC7-4AFE-BC3C-4A66AA1B1989}" srcOrd="5" destOrd="0" presId="urn:microsoft.com/office/officeart/2018/2/layout/IconCircleList"/>
    <dgm:cxn modelId="{8EF2768E-E54E-4F53-8812-80BCD72D0589}" type="presParOf" srcId="{2F4162D8-3E12-44F0-840E-C61DF83A7BB0}" destId="{31D1E95D-BB2A-48A7-9478-31107BEE5381}" srcOrd="6" destOrd="0" presId="urn:microsoft.com/office/officeart/2018/2/layout/IconCircleList"/>
    <dgm:cxn modelId="{6EBABB21-2319-41D9-AD08-1C6382B234A7}" type="presParOf" srcId="{31D1E95D-BB2A-48A7-9478-31107BEE5381}" destId="{2C49A2A1-7612-4EDB-B7C4-EFE2FA0EDEBF}" srcOrd="0" destOrd="0" presId="urn:microsoft.com/office/officeart/2018/2/layout/IconCircleList"/>
    <dgm:cxn modelId="{121CED84-2FD7-4428-B8CF-1C2834AA8661}" type="presParOf" srcId="{31D1E95D-BB2A-48A7-9478-31107BEE5381}" destId="{27B2E702-A131-47FF-96BE-92FEBC7D4E99}" srcOrd="1" destOrd="0" presId="urn:microsoft.com/office/officeart/2018/2/layout/IconCircleList"/>
    <dgm:cxn modelId="{FD85BFB6-76FD-4686-8D0F-7C85E5F3CF3D}" type="presParOf" srcId="{31D1E95D-BB2A-48A7-9478-31107BEE5381}" destId="{2AAFD310-9872-46A3-9761-A9155984795F}" srcOrd="2" destOrd="0" presId="urn:microsoft.com/office/officeart/2018/2/layout/IconCircleList"/>
    <dgm:cxn modelId="{C92D940A-CD34-4924-BC50-143D5EAF2030}" type="presParOf" srcId="{31D1E95D-BB2A-48A7-9478-31107BEE5381}" destId="{6F030CB3-ADE7-4286-A772-61BEEC26E4A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94B67E-35B5-4A79-9A9B-D27F2D7F5D5C}"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D5890434-C069-43C2-873F-01580A1D7B38}">
      <dgm:prSet/>
      <dgm:spPr/>
      <dgm:t>
        <a:bodyPr/>
        <a:lstStyle/>
        <a:p>
          <a:pPr>
            <a:lnSpc>
              <a:spcPct val="100000"/>
            </a:lnSpc>
            <a:defRPr cap="all"/>
          </a:pPr>
          <a:r>
            <a:rPr lang="en-US" dirty="0"/>
            <a:t>Consider places where you feel a sense of belonging. What evokes that feeling?</a:t>
          </a:r>
        </a:p>
      </dgm:t>
    </dgm:pt>
    <dgm:pt modelId="{7EB32241-7551-4FC4-92D0-85CC6BB15255}" type="parTrans" cxnId="{B8965870-5410-4427-B039-EBBCD71FBF3E}">
      <dgm:prSet/>
      <dgm:spPr/>
      <dgm:t>
        <a:bodyPr/>
        <a:lstStyle/>
        <a:p>
          <a:endParaRPr lang="en-US"/>
        </a:p>
      </dgm:t>
    </dgm:pt>
    <dgm:pt modelId="{A09E6D94-7209-48C2-BFC6-A4922B4D055C}" type="sibTrans" cxnId="{B8965870-5410-4427-B039-EBBCD71FBF3E}">
      <dgm:prSet/>
      <dgm:spPr/>
      <dgm:t>
        <a:bodyPr/>
        <a:lstStyle/>
        <a:p>
          <a:endParaRPr lang="en-US"/>
        </a:p>
      </dgm:t>
    </dgm:pt>
    <dgm:pt modelId="{4800BC8F-8324-497D-B205-3ADDC9F75CB5}">
      <dgm:prSet/>
      <dgm:spPr/>
      <dgm:t>
        <a:bodyPr/>
        <a:lstStyle/>
        <a:p>
          <a:pPr>
            <a:lnSpc>
              <a:spcPct val="100000"/>
            </a:lnSpc>
            <a:defRPr cap="all"/>
          </a:pPr>
          <a:r>
            <a:rPr lang="en-US"/>
            <a:t>What emotions are tied to belonging? </a:t>
          </a:r>
        </a:p>
      </dgm:t>
    </dgm:pt>
    <dgm:pt modelId="{EAE46241-31FD-46F8-AE52-1790D46095D6}" type="parTrans" cxnId="{6BCE8CF6-FE1D-4B2A-BA21-32ED88181A39}">
      <dgm:prSet/>
      <dgm:spPr/>
      <dgm:t>
        <a:bodyPr/>
        <a:lstStyle/>
        <a:p>
          <a:endParaRPr lang="en-US"/>
        </a:p>
      </dgm:t>
    </dgm:pt>
    <dgm:pt modelId="{F9F8E883-41F6-43A2-9152-1066CA1A1F3F}" type="sibTrans" cxnId="{6BCE8CF6-FE1D-4B2A-BA21-32ED88181A39}">
      <dgm:prSet/>
      <dgm:spPr/>
      <dgm:t>
        <a:bodyPr/>
        <a:lstStyle/>
        <a:p>
          <a:endParaRPr lang="en-US"/>
        </a:p>
      </dgm:t>
    </dgm:pt>
    <dgm:pt modelId="{EE3539F8-47B8-41DE-A69C-71D6C907E733}">
      <dgm:prSet/>
      <dgm:spPr/>
      <dgm:t>
        <a:bodyPr/>
        <a:lstStyle/>
        <a:p>
          <a:pPr>
            <a:lnSpc>
              <a:spcPct val="100000"/>
            </a:lnSpc>
            <a:defRPr cap="all"/>
          </a:pPr>
          <a:r>
            <a:rPr lang="en-US"/>
            <a:t>Think about your home. What makes it a place that shows it is </a:t>
          </a:r>
          <a:r>
            <a:rPr lang="en-US" i="1"/>
            <a:t>your</a:t>
          </a:r>
          <a:r>
            <a:rPr lang="en-US"/>
            <a:t> home?</a:t>
          </a:r>
        </a:p>
      </dgm:t>
    </dgm:pt>
    <dgm:pt modelId="{84DEBAB7-1894-4503-8967-038ACC8F3BDD}" type="parTrans" cxnId="{27119A6C-8EAF-4C62-BA67-B3A0452AE0AE}">
      <dgm:prSet/>
      <dgm:spPr/>
      <dgm:t>
        <a:bodyPr/>
        <a:lstStyle/>
        <a:p>
          <a:endParaRPr lang="en-US"/>
        </a:p>
      </dgm:t>
    </dgm:pt>
    <dgm:pt modelId="{654D854D-9F90-4976-9EFE-01A1AB63028D}" type="sibTrans" cxnId="{27119A6C-8EAF-4C62-BA67-B3A0452AE0AE}">
      <dgm:prSet/>
      <dgm:spPr/>
      <dgm:t>
        <a:bodyPr/>
        <a:lstStyle/>
        <a:p>
          <a:endParaRPr lang="en-US"/>
        </a:p>
      </dgm:t>
    </dgm:pt>
    <dgm:pt modelId="{DF4D301A-2311-46A0-A0A0-4E1E296927E7}" type="pres">
      <dgm:prSet presAssocID="{3994B67E-35B5-4A79-9A9B-D27F2D7F5D5C}" presName="root" presStyleCnt="0">
        <dgm:presLayoutVars>
          <dgm:dir/>
          <dgm:resizeHandles val="exact"/>
        </dgm:presLayoutVars>
      </dgm:prSet>
      <dgm:spPr/>
    </dgm:pt>
    <dgm:pt modelId="{9F105AEB-7FFF-4A4D-A5E7-926EEE22F37D}" type="pres">
      <dgm:prSet presAssocID="{D5890434-C069-43C2-873F-01580A1D7B38}" presName="compNode" presStyleCnt="0"/>
      <dgm:spPr/>
    </dgm:pt>
    <dgm:pt modelId="{7733032A-AC71-4240-BD74-5A15A9CAEAB7}" type="pres">
      <dgm:prSet presAssocID="{D5890434-C069-43C2-873F-01580A1D7B38}" presName="iconBgRect" presStyleLbl="bgShp" presStyleIdx="0" presStyleCnt="3"/>
      <dgm:spPr/>
    </dgm:pt>
    <dgm:pt modelId="{97E89F21-398A-42C5-8167-9ED68926B833}" type="pres">
      <dgm:prSet presAssocID="{D5890434-C069-43C2-873F-01580A1D7B3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Users with solid fill"/>
        </a:ext>
      </dgm:extLst>
    </dgm:pt>
    <dgm:pt modelId="{B499E343-0052-4899-B068-1B585AD46CC5}" type="pres">
      <dgm:prSet presAssocID="{D5890434-C069-43C2-873F-01580A1D7B38}" presName="spaceRect" presStyleCnt="0"/>
      <dgm:spPr/>
    </dgm:pt>
    <dgm:pt modelId="{2CA51EF7-17DA-47DD-87DC-73A0453408EF}" type="pres">
      <dgm:prSet presAssocID="{D5890434-C069-43C2-873F-01580A1D7B38}" presName="textRect" presStyleLbl="revTx" presStyleIdx="0" presStyleCnt="3">
        <dgm:presLayoutVars>
          <dgm:chMax val="1"/>
          <dgm:chPref val="1"/>
        </dgm:presLayoutVars>
      </dgm:prSet>
      <dgm:spPr/>
    </dgm:pt>
    <dgm:pt modelId="{84775899-ACC1-42BC-94CB-51FAA7F9BF4F}" type="pres">
      <dgm:prSet presAssocID="{A09E6D94-7209-48C2-BFC6-A4922B4D055C}" presName="sibTrans" presStyleCnt="0"/>
      <dgm:spPr/>
    </dgm:pt>
    <dgm:pt modelId="{6C683309-0672-4993-89B4-26042AE2ADC4}" type="pres">
      <dgm:prSet presAssocID="{4800BC8F-8324-497D-B205-3ADDC9F75CB5}" presName="compNode" presStyleCnt="0"/>
      <dgm:spPr/>
    </dgm:pt>
    <dgm:pt modelId="{AB919F3D-7B50-4411-82BE-FFFF819EEE5E}" type="pres">
      <dgm:prSet presAssocID="{4800BC8F-8324-497D-B205-3ADDC9F75CB5}" presName="iconBgRect" presStyleLbl="bgShp" presStyleIdx="1" presStyleCnt="3"/>
      <dgm:spPr/>
    </dgm:pt>
    <dgm:pt modelId="{2BE7E6F5-E981-4E4A-BFB6-DF88A72D343B}" type="pres">
      <dgm:prSet presAssocID="{4800BC8F-8324-497D-B205-3ADDC9F75CB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n Love Face with Solid Fill"/>
        </a:ext>
      </dgm:extLst>
    </dgm:pt>
    <dgm:pt modelId="{B19B3BF8-D98C-4931-ACFC-8B33098C351D}" type="pres">
      <dgm:prSet presAssocID="{4800BC8F-8324-497D-B205-3ADDC9F75CB5}" presName="spaceRect" presStyleCnt="0"/>
      <dgm:spPr/>
    </dgm:pt>
    <dgm:pt modelId="{6E4AC3C8-5147-475D-8E0C-CB590CC3E71D}" type="pres">
      <dgm:prSet presAssocID="{4800BC8F-8324-497D-B205-3ADDC9F75CB5}" presName="textRect" presStyleLbl="revTx" presStyleIdx="1" presStyleCnt="3">
        <dgm:presLayoutVars>
          <dgm:chMax val="1"/>
          <dgm:chPref val="1"/>
        </dgm:presLayoutVars>
      </dgm:prSet>
      <dgm:spPr/>
    </dgm:pt>
    <dgm:pt modelId="{2949E13B-1AA6-45BE-BFBB-560C7F18A455}" type="pres">
      <dgm:prSet presAssocID="{F9F8E883-41F6-43A2-9152-1066CA1A1F3F}" presName="sibTrans" presStyleCnt="0"/>
      <dgm:spPr/>
    </dgm:pt>
    <dgm:pt modelId="{C59F038B-7CFB-4486-8C5F-BA1D98B7B001}" type="pres">
      <dgm:prSet presAssocID="{EE3539F8-47B8-41DE-A69C-71D6C907E733}" presName="compNode" presStyleCnt="0"/>
      <dgm:spPr/>
    </dgm:pt>
    <dgm:pt modelId="{967A4D1C-7624-4626-987A-CEC061B97C07}" type="pres">
      <dgm:prSet presAssocID="{EE3539F8-47B8-41DE-A69C-71D6C907E733}" presName="iconBgRect" presStyleLbl="bgShp" presStyleIdx="2" presStyleCnt="3"/>
      <dgm:spPr/>
    </dgm:pt>
    <dgm:pt modelId="{907D0978-C67F-49A6-9E52-913BF742727E}" type="pres">
      <dgm:prSet presAssocID="{EE3539F8-47B8-41DE-A69C-71D6C907E73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ouse"/>
        </a:ext>
      </dgm:extLst>
    </dgm:pt>
    <dgm:pt modelId="{897FBB57-91B7-4694-BA73-95583BC866D2}" type="pres">
      <dgm:prSet presAssocID="{EE3539F8-47B8-41DE-A69C-71D6C907E733}" presName="spaceRect" presStyleCnt="0"/>
      <dgm:spPr/>
    </dgm:pt>
    <dgm:pt modelId="{9912B042-3C26-4766-996F-CAC1FFDF9BF5}" type="pres">
      <dgm:prSet presAssocID="{EE3539F8-47B8-41DE-A69C-71D6C907E733}" presName="textRect" presStyleLbl="revTx" presStyleIdx="2" presStyleCnt="3">
        <dgm:presLayoutVars>
          <dgm:chMax val="1"/>
          <dgm:chPref val="1"/>
        </dgm:presLayoutVars>
      </dgm:prSet>
      <dgm:spPr/>
    </dgm:pt>
  </dgm:ptLst>
  <dgm:cxnLst>
    <dgm:cxn modelId="{B2936904-4EAB-4321-AABF-A36802306598}" type="presOf" srcId="{4800BC8F-8324-497D-B205-3ADDC9F75CB5}" destId="{6E4AC3C8-5147-475D-8E0C-CB590CC3E71D}" srcOrd="0" destOrd="0" presId="urn:microsoft.com/office/officeart/2018/5/layout/IconCircleLabelList"/>
    <dgm:cxn modelId="{27119A6C-8EAF-4C62-BA67-B3A0452AE0AE}" srcId="{3994B67E-35B5-4A79-9A9B-D27F2D7F5D5C}" destId="{EE3539F8-47B8-41DE-A69C-71D6C907E733}" srcOrd="2" destOrd="0" parTransId="{84DEBAB7-1894-4503-8967-038ACC8F3BDD}" sibTransId="{654D854D-9F90-4976-9EFE-01A1AB63028D}"/>
    <dgm:cxn modelId="{43CD8B6F-942D-43AC-ABB0-B67EF67F5197}" type="presOf" srcId="{EE3539F8-47B8-41DE-A69C-71D6C907E733}" destId="{9912B042-3C26-4766-996F-CAC1FFDF9BF5}" srcOrd="0" destOrd="0" presId="urn:microsoft.com/office/officeart/2018/5/layout/IconCircleLabelList"/>
    <dgm:cxn modelId="{B8965870-5410-4427-B039-EBBCD71FBF3E}" srcId="{3994B67E-35B5-4A79-9A9B-D27F2D7F5D5C}" destId="{D5890434-C069-43C2-873F-01580A1D7B38}" srcOrd="0" destOrd="0" parTransId="{7EB32241-7551-4FC4-92D0-85CC6BB15255}" sibTransId="{A09E6D94-7209-48C2-BFC6-A4922B4D055C}"/>
    <dgm:cxn modelId="{7EB89AE6-021C-4675-9D14-B3F71B4069E6}" type="presOf" srcId="{3994B67E-35B5-4A79-9A9B-D27F2D7F5D5C}" destId="{DF4D301A-2311-46A0-A0A0-4E1E296927E7}" srcOrd="0" destOrd="0" presId="urn:microsoft.com/office/officeart/2018/5/layout/IconCircleLabelList"/>
    <dgm:cxn modelId="{6BCE8CF6-FE1D-4B2A-BA21-32ED88181A39}" srcId="{3994B67E-35B5-4A79-9A9B-D27F2D7F5D5C}" destId="{4800BC8F-8324-497D-B205-3ADDC9F75CB5}" srcOrd="1" destOrd="0" parTransId="{EAE46241-31FD-46F8-AE52-1790D46095D6}" sibTransId="{F9F8E883-41F6-43A2-9152-1066CA1A1F3F}"/>
    <dgm:cxn modelId="{E3482CF7-B9C4-4399-B9C8-DDFA8B856D0A}" type="presOf" srcId="{D5890434-C069-43C2-873F-01580A1D7B38}" destId="{2CA51EF7-17DA-47DD-87DC-73A0453408EF}" srcOrd="0" destOrd="0" presId="urn:microsoft.com/office/officeart/2018/5/layout/IconCircleLabelList"/>
    <dgm:cxn modelId="{D002FD63-228E-4AAA-A3C8-A4269D58A20F}" type="presParOf" srcId="{DF4D301A-2311-46A0-A0A0-4E1E296927E7}" destId="{9F105AEB-7FFF-4A4D-A5E7-926EEE22F37D}" srcOrd="0" destOrd="0" presId="urn:microsoft.com/office/officeart/2018/5/layout/IconCircleLabelList"/>
    <dgm:cxn modelId="{05FFAF9A-EA98-456B-8145-D64350F6A642}" type="presParOf" srcId="{9F105AEB-7FFF-4A4D-A5E7-926EEE22F37D}" destId="{7733032A-AC71-4240-BD74-5A15A9CAEAB7}" srcOrd="0" destOrd="0" presId="urn:microsoft.com/office/officeart/2018/5/layout/IconCircleLabelList"/>
    <dgm:cxn modelId="{65B6D927-3602-4FE2-9AD8-1D7755CAECA6}" type="presParOf" srcId="{9F105AEB-7FFF-4A4D-A5E7-926EEE22F37D}" destId="{97E89F21-398A-42C5-8167-9ED68926B833}" srcOrd="1" destOrd="0" presId="urn:microsoft.com/office/officeart/2018/5/layout/IconCircleLabelList"/>
    <dgm:cxn modelId="{2434BCEC-BB44-4F9D-A366-6D40EC04B76E}" type="presParOf" srcId="{9F105AEB-7FFF-4A4D-A5E7-926EEE22F37D}" destId="{B499E343-0052-4899-B068-1B585AD46CC5}" srcOrd="2" destOrd="0" presId="urn:microsoft.com/office/officeart/2018/5/layout/IconCircleLabelList"/>
    <dgm:cxn modelId="{A468BF3A-A4EC-481D-8D69-0A4E7E2A2C12}" type="presParOf" srcId="{9F105AEB-7FFF-4A4D-A5E7-926EEE22F37D}" destId="{2CA51EF7-17DA-47DD-87DC-73A0453408EF}" srcOrd="3" destOrd="0" presId="urn:microsoft.com/office/officeart/2018/5/layout/IconCircleLabelList"/>
    <dgm:cxn modelId="{8B9C86A5-0A5F-4487-BAB7-560B3B6F62D1}" type="presParOf" srcId="{DF4D301A-2311-46A0-A0A0-4E1E296927E7}" destId="{84775899-ACC1-42BC-94CB-51FAA7F9BF4F}" srcOrd="1" destOrd="0" presId="urn:microsoft.com/office/officeart/2018/5/layout/IconCircleLabelList"/>
    <dgm:cxn modelId="{52EE2792-E5CC-40A8-89AB-17D97E970E96}" type="presParOf" srcId="{DF4D301A-2311-46A0-A0A0-4E1E296927E7}" destId="{6C683309-0672-4993-89B4-26042AE2ADC4}" srcOrd="2" destOrd="0" presId="urn:microsoft.com/office/officeart/2018/5/layout/IconCircleLabelList"/>
    <dgm:cxn modelId="{E3BBB553-79F1-4FA7-B251-524D12FFC512}" type="presParOf" srcId="{6C683309-0672-4993-89B4-26042AE2ADC4}" destId="{AB919F3D-7B50-4411-82BE-FFFF819EEE5E}" srcOrd="0" destOrd="0" presId="urn:microsoft.com/office/officeart/2018/5/layout/IconCircleLabelList"/>
    <dgm:cxn modelId="{409A1CCF-D0F3-449C-B7FA-13202B855DC2}" type="presParOf" srcId="{6C683309-0672-4993-89B4-26042AE2ADC4}" destId="{2BE7E6F5-E981-4E4A-BFB6-DF88A72D343B}" srcOrd="1" destOrd="0" presId="urn:microsoft.com/office/officeart/2018/5/layout/IconCircleLabelList"/>
    <dgm:cxn modelId="{8B05F605-A7CE-4FB9-91FD-50E413DDBCCC}" type="presParOf" srcId="{6C683309-0672-4993-89B4-26042AE2ADC4}" destId="{B19B3BF8-D98C-4931-ACFC-8B33098C351D}" srcOrd="2" destOrd="0" presId="urn:microsoft.com/office/officeart/2018/5/layout/IconCircleLabelList"/>
    <dgm:cxn modelId="{98F5575C-51EE-4E8C-9BEA-7702BB13E539}" type="presParOf" srcId="{6C683309-0672-4993-89B4-26042AE2ADC4}" destId="{6E4AC3C8-5147-475D-8E0C-CB590CC3E71D}" srcOrd="3" destOrd="0" presId="urn:microsoft.com/office/officeart/2018/5/layout/IconCircleLabelList"/>
    <dgm:cxn modelId="{765A94C0-0F1F-450E-896C-269B3F7F5F4E}" type="presParOf" srcId="{DF4D301A-2311-46A0-A0A0-4E1E296927E7}" destId="{2949E13B-1AA6-45BE-BFBB-560C7F18A455}" srcOrd="3" destOrd="0" presId="urn:microsoft.com/office/officeart/2018/5/layout/IconCircleLabelList"/>
    <dgm:cxn modelId="{DA98B970-9B34-4D31-8135-85E4271FF702}" type="presParOf" srcId="{DF4D301A-2311-46A0-A0A0-4E1E296927E7}" destId="{C59F038B-7CFB-4486-8C5F-BA1D98B7B001}" srcOrd="4" destOrd="0" presId="urn:microsoft.com/office/officeart/2018/5/layout/IconCircleLabelList"/>
    <dgm:cxn modelId="{BC3AD9D4-6898-4B86-B4DC-549440B2ED97}" type="presParOf" srcId="{C59F038B-7CFB-4486-8C5F-BA1D98B7B001}" destId="{967A4D1C-7624-4626-987A-CEC061B97C07}" srcOrd="0" destOrd="0" presId="urn:microsoft.com/office/officeart/2018/5/layout/IconCircleLabelList"/>
    <dgm:cxn modelId="{F2152A33-4B22-4390-A81B-C9054E4EDF6E}" type="presParOf" srcId="{C59F038B-7CFB-4486-8C5F-BA1D98B7B001}" destId="{907D0978-C67F-49A6-9E52-913BF742727E}" srcOrd="1" destOrd="0" presId="urn:microsoft.com/office/officeart/2018/5/layout/IconCircleLabelList"/>
    <dgm:cxn modelId="{4F4A743D-6095-4042-9768-B73CEAA6DECA}" type="presParOf" srcId="{C59F038B-7CFB-4486-8C5F-BA1D98B7B001}" destId="{897FBB57-91B7-4694-BA73-95583BC866D2}" srcOrd="2" destOrd="0" presId="urn:microsoft.com/office/officeart/2018/5/layout/IconCircleLabelList"/>
    <dgm:cxn modelId="{450DD9CE-F966-4645-92F2-46A3D4AD44D0}" type="presParOf" srcId="{C59F038B-7CFB-4486-8C5F-BA1D98B7B001}" destId="{9912B042-3C26-4766-996F-CAC1FFDF9BF5}"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749938-E22A-4DEF-BD10-AFCCBF676E4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74CACCB-5682-403D-9A31-CDE123202CF9}">
      <dgm:prSet/>
      <dgm:spPr/>
      <dgm:t>
        <a:bodyPr/>
        <a:lstStyle/>
        <a:p>
          <a:r>
            <a:rPr lang="en-US"/>
            <a:t>Being able to see yourself reflected in the environment can help to create a sense of belonging. Feeling that others really know you and that your ideas matter also contributes to this.</a:t>
          </a:r>
        </a:p>
      </dgm:t>
    </dgm:pt>
    <dgm:pt modelId="{FD1D1ABA-D053-4D50-BA9F-32C56B7F1339}" type="parTrans" cxnId="{21359AA6-092D-4C1E-9082-3CB09D41FECA}">
      <dgm:prSet/>
      <dgm:spPr/>
      <dgm:t>
        <a:bodyPr/>
        <a:lstStyle/>
        <a:p>
          <a:endParaRPr lang="en-US"/>
        </a:p>
      </dgm:t>
    </dgm:pt>
    <dgm:pt modelId="{492BEC0B-75F9-4DAF-9D3C-8B4947536728}" type="sibTrans" cxnId="{21359AA6-092D-4C1E-9082-3CB09D41FECA}">
      <dgm:prSet/>
      <dgm:spPr/>
      <dgm:t>
        <a:bodyPr/>
        <a:lstStyle/>
        <a:p>
          <a:endParaRPr lang="en-US"/>
        </a:p>
      </dgm:t>
    </dgm:pt>
    <dgm:pt modelId="{7FDB463C-1BFA-4646-98D0-4F5209A2B862}">
      <dgm:prSet/>
      <dgm:spPr/>
      <dgm:t>
        <a:bodyPr/>
        <a:lstStyle/>
        <a:p>
          <a:r>
            <a:rPr lang="en-US" dirty="0"/>
            <a:t>Child care programs are a ‘home away from home’. They should offer warm and inviting spaces to children. Photos are one way to support this foundation. </a:t>
          </a:r>
        </a:p>
      </dgm:t>
    </dgm:pt>
    <dgm:pt modelId="{33196C8E-03DF-41C6-B118-AADC654AD882}" type="parTrans" cxnId="{95254A1C-8130-4F09-88D9-E4930AEFE8B7}">
      <dgm:prSet/>
      <dgm:spPr/>
      <dgm:t>
        <a:bodyPr/>
        <a:lstStyle/>
        <a:p>
          <a:endParaRPr lang="en-US"/>
        </a:p>
      </dgm:t>
    </dgm:pt>
    <dgm:pt modelId="{1C27BEC1-66FF-41F7-943D-5C63F4BDE3B1}" type="sibTrans" cxnId="{95254A1C-8130-4F09-88D9-E4930AEFE8B7}">
      <dgm:prSet/>
      <dgm:spPr/>
      <dgm:t>
        <a:bodyPr/>
        <a:lstStyle/>
        <a:p>
          <a:endParaRPr lang="en-US"/>
        </a:p>
      </dgm:t>
    </dgm:pt>
    <dgm:pt modelId="{9D833853-69D7-4116-B6B3-34CFFCCDA830}">
      <dgm:prSet/>
      <dgm:spPr/>
      <dgm:t>
        <a:bodyPr/>
        <a:lstStyle/>
        <a:p>
          <a:r>
            <a:rPr lang="en-US"/>
            <a:t>Consider how photos in a program might help to reduce stress                                                    for children while supporting their sense of belonging.</a:t>
          </a:r>
        </a:p>
      </dgm:t>
    </dgm:pt>
    <dgm:pt modelId="{9717A6B2-C6F6-4AB4-A9A6-0EE1A6DA3598}" type="parTrans" cxnId="{FEC50031-C71B-4D80-9847-DF7E9FADC94E}">
      <dgm:prSet/>
      <dgm:spPr/>
      <dgm:t>
        <a:bodyPr/>
        <a:lstStyle/>
        <a:p>
          <a:endParaRPr lang="en-US"/>
        </a:p>
      </dgm:t>
    </dgm:pt>
    <dgm:pt modelId="{CF04DB41-7072-4877-B581-85BDAEF52C8C}" type="sibTrans" cxnId="{FEC50031-C71B-4D80-9847-DF7E9FADC94E}">
      <dgm:prSet/>
      <dgm:spPr/>
      <dgm:t>
        <a:bodyPr/>
        <a:lstStyle/>
        <a:p>
          <a:endParaRPr lang="en-US"/>
        </a:p>
      </dgm:t>
    </dgm:pt>
    <dgm:pt modelId="{A993DD8A-865A-4F25-8CF2-948EB817DA70}">
      <dgm:prSet/>
      <dgm:spPr/>
      <dgm:t>
        <a:bodyPr/>
        <a:lstStyle/>
        <a:p>
          <a:r>
            <a:rPr lang="en-US" dirty="0"/>
            <a:t>Images might include photos of families in engaging in activities together, pets in a child’s life, photos of their extended family, etc.</a:t>
          </a:r>
        </a:p>
      </dgm:t>
    </dgm:pt>
    <dgm:pt modelId="{98967408-DB02-4BB3-A894-4DA81CFFC1EE}" type="parTrans" cxnId="{F929CC74-AEDD-408C-BC9D-66A98D7F26BE}">
      <dgm:prSet/>
      <dgm:spPr/>
      <dgm:t>
        <a:bodyPr/>
        <a:lstStyle/>
        <a:p>
          <a:endParaRPr lang="en-US"/>
        </a:p>
      </dgm:t>
    </dgm:pt>
    <dgm:pt modelId="{77C23DE3-C352-4720-B679-6DBCA87B768D}" type="sibTrans" cxnId="{F929CC74-AEDD-408C-BC9D-66A98D7F26BE}">
      <dgm:prSet/>
      <dgm:spPr/>
      <dgm:t>
        <a:bodyPr/>
        <a:lstStyle/>
        <a:p>
          <a:endParaRPr lang="en-US"/>
        </a:p>
      </dgm:t>
    </dgm:pt>
    <dgm:pt modelId="{5C19BF54-95D6-4B68-868E-A5716904232B}" type="pres">
      <dgm:prSet presAssocID="{A3749938-E22A-4DEF-BD10-AFCCBF676E4B}" presName="vert0" presStyleCnt="0">
        <dgm:presLayoutVars>
          <dgm:dir/>
          <dgm:animOne val="branch"/>
          <dgm:animLvl val="lvl"/>
        </dgm:presLayoutVars>
      </dgm:prSet>
      <dgm:spPr/>
    </dgm:pt>
    <dgm:pt modelId="{DA391BF8-66DA-445E-84F1-EF79E5BF9ABF}" type="pres">
      <dgm:prSet presAssocID="{274CACCB-5682-403D-9A31-CDE123202CF9}" presName="thickLine" presStyleLbl="alignNode1" presStyleIdx="0" presStyleCnt="4"/>
      <dgm:spPr/>
    </dgm:pt>
    <dgm:pt modelId="{DEDB02CB-B569-48DE-A160-DD09292C9D46}" type="pres">
      <dgm:prSet presAssocID="{274CACCB-5682-403D-9A31-CDE123202CF9}" presName="horz1" presStyleCnt="0"/>
      <dgm:spPr/>
    </dgm:pt>
    <dgm:pt modelId="{01FFEA2E-23DA-4621-8B2C-2CB64FCB6FC6}" type="pres">
      <dgm:prSet presAssocID="{274CACCB-5682-403D-9A31-CDE123202CF9}" presName="tx1" presStyleLbl="revTx" presStyleIdx="0" presStyleCnt="4"/>
      <dgm:spPr/>
    </dgm:pt>
    <dgm:pt modelId="{E554AC72-079E-45BC-940D-48981E44955C}" type="pres">
      <dgm:prSet presAssocID="{274CACCB-5682-403D-9A31-CDE123202CF9}" presName="vert1" presStyleCnt="0"/>
      <dgm:spPr/>
    </dgm:pt>
    <dgm:pt modelId="{6CBF7B6B-9417-49AB-86CE-364517A3B2EA}" type="pres">
      <dgm:prSet presAssocID="{7FDB463C-1BFA-4646-98D0-4F5209A2B862}" presName="thickLine" presStyleLbl="alignNode1" presStyleIdx="1" presStyleCnt="4"/>
      <dgm:spPr/>
    </dgm:pt>
    <dgm:pt modelId="{F98BA99C-35CA-427A-A347-9370640950D8}" type="pres">
      <dgm:prSet presAssocID="{7FDB463C-1BFA-4646-98D0-4F5209A2B862}" presName="horz1" presStyleCnt="0"/>
      <dgm:spPr/>
    </dgm:pt>
    <dgm:pt modelId="{9520BA4C-1FD2-4B49-97FD-0190B5610707}" type="pres">
      <dgm:prSet presAssocID="{7FDB463C-1BFA-4646-98D0-4F5209A2B862}" presName="tx1" presStyleLbl="revTx" presStyleIdx="1" presStyleCnt="4"/>
      <dgm:spPr/>
    </dgm:pt>
    <dgm:pt modelId="{4F388351-7060-4F18-A2E1-EFAA0A6F17F3}" type="pres">
      <dgm:prSet presAssocID="{7FDB463C-1BFA-4646-98D0-4F5209A2B862}" presName="vert1" presStyleCnt="0"/>
      <dgm:spPr/>
    </dgm:pt>
    <dgm:pt modelId="{0AB406BD-3C62-47A5-A0D2-EA676D83279C}" type="pres">
      <dgm:prSet presAssocID="{9D833853-69D7-4116-B6B3-34CFFCCDA830}" presName="thickLine" presStyleLbl="alignNode1" presStyleIdx="2" presStyleCnt="4"/>
      <dgm:spPr/>
    </dgm:pt>
    <dgm:pt modelId="{0F036217-0558-44CA-BFAA-FB749E94BF1E}" type="pres">
      <dgm:prSet presAssocID="{9D833853-69D7-4116-B6B3-34CFFCCDA830}" presName="horz1" presStyleCnt="0"/>
      <dgm:spPr/>
    </dgm:pt>
    <dgm:pt modelId="{6F3872D7-AA43-4DE7-A461-F6641385228F}" type="pres">
      <dgm:prSet presAssocID="{9D833853-69D7-4116-B6B3-34CFFCCDA830}" presName="tx1" presStyleLbl="revTx" presStyleIdx="2" presStyleCnt="4"/>
      <dgm:spPr/>
    </dgm:pt>
    <dgm:pt modelId="{DFBC1EA0-BE7C-4C31-8526-6A6ED5D529A0}" type="pres">
      <dgm:prSet presAssocID="{9D833853-69D7-4116-B6B3-34CFFCCDA830}" presName="vert1" presStyleCnt="0"/>
      <dgm:spPr/>
    </dgm:pt>
    <dgm:pt modelId="{00982264-524A-4170-9CDD-767A462AB691}" type="pres">
      <dgm:prSet presAssocID="{A993DD8A-865A-4F25-8CF2-948EB817DA70}" presName="thickLine" presStyleLbl="alignNode1" presStyleIdx="3" presStyleCnt="4"/>
      <dgm:spPr/>
    </dgm:pt>
    <dgm:pt modelId="{37F6FA02-EB85-4BFD-B871-56BF39EF4640}" type="pres">
      <dgm:prSet presAssocID="{A993DD8A-865A-4F25-8CF2-948EB817DA70}" presName="horz1" presStyleCnt="0"/>
      <dgm:spPr/>
    </dgm:pt>
    <dgm:pt modelId="{0CF70FE0-EC4D-46D9-883A-C86E5E97DE9D}" type="pres">
      <dgm:prSet presAssocID="{A993DD8A-865A-4F25-8CF2-948EB817DA70}" presName="tx1" presStyleLbl="revTx" presStyleIdx="3" presStyleCnt="4"/>
      <dgm:spPr/>
    </dgm:pt>
    <dgm:pt modelId="{C94D05DF-8D62-4A6C-9F61-19E45FA07DD4}" type="pres">
      <dgm:prSet presAssocID="{A993DD8A-865A-4F25-8CF2-948EB817DA70}" presName="vert1" presStyleCnt="0"/>
      <dgm:spPr/>
    </dgm:pt>
  </dgm:ptLst>
  <dgm:cxnLst>
    <dgm:cxn modelId="{95254A1C-8130-4F09-88D9-E4930AEFE8B7}" srcId="{A3749938-E22A-4DEF-BD10-AFCCBF676E4B}" destId="{7FDB463C-1BFA-4646-98D0-4F5209A2B862}" srcOrd="1" destOrd="0" parTransId="{33196C8E-03DF-41C6-B118-AADC654AD882}" sibTransId="{1C27BEC1-66FF-41F7-943D-5C63F4BDE3B1}"/>
    <dgm:cxn modelId="{FEC50031-C71B-4D80-9847-DF7E9FADC94E}" srcId="{A3749938-E22A-4DEF-BD10-AFCCBF676E4B}" destId="{9D833853-69D7-4116-B6B3-34CFFCCDA830}" srcOrd="2" destOrd="0" parTransId="{9717A6B2-C6F6-4AB4-A9A6-0EE1A6DA3598}" sibTransId="{CF04DB41-7072-4877-B581-85BDAEF52C8C}"/>
    <dgm:cxn modelId="{7C8F3967-B97A-4B7F-B812-BC2EDFC134F8}" type="presOf" srcId="{7FDB463C-1BFA-4646-98D0-4F5209A2B862}" destId="{9520BA4C-1FD2-4B49-97FD-0190B5610707}" srcOrd="0" destOrd="0" presId="urn:microsoft.com/office/officeart/2008/layout/LinedList"/>
    <dgm:cxn modelId="{F929CC74-AEDD-408C-BC9D-66A98D7F26BE}" srcId="{A3749938-E22A-4DEF-BD10-AFCCBF676E4B}" destId="{A993DD8A-865A-4F25-8CF2-948EB817DA70}" srcOrd="3" destOrd="0" parTransId="{98967408-DB02-4BB3-A894-4DA81CFFC1EE}" sibTransId="{77C23DE3-C352-4720-B679-6DBCA87B768D}"/>
    <dgm:cxn modelId="{BF826877-8E6A-4027-AEB8-EA29B7E8F6B0}" type="presOf" srcId="{9D833853-69D7-4116-B6B3-34CFFCCDA830}" destId="{6F3872D7-AA43-4DE7-A461-F6641385228F}" srcOrd="0" destOrd="0" presId="urn:microsoft.com/office/officeart/2008/layout/LinedList"/>
    <dgm:cxn modelId="{D4FDC498-6AFC-4C09-8DC9-C16071DDB61A}" type="presOf" srcId="{A993DD8A-865A-4F25-8CF2-948EB817DA70}" destId="{0CF70FE0-EC4D-46D9-883A-C86E5E97DE9D}" srcOrd="0" destOrd="0" presId="urn:microsoft.com/office/officeart/2008/layout/LinedList"/>
    <dgm:cxn modelId="{21359AA6-092D-4C1E-9082-3CB09D41FECA}" srcId="{A3749938-E22A-4DEF-BD10-AFCCBF676E4B}" destId="{274CACCB-5682-403D-9A31-CDE123202CF9}" srcOrd="0" destOrd="0" parTransId="{FD1D1ABA-D053-4D50-BA9F-32C56B7F1339}" sibTransId="{492BEC0B-75F9-4DAF-9D3C-8B4947536728}"/>
    <dgm:cxn modelId="{3A325EE3-3FD4-4446-B112-C7FFE7015474}" type="presOf" srcId="{274CACCB-5682-403D-9A31-CDE123202CF9}" destId="{01FFEA2E-23DA-4621-8B2C-2CB64FCB6FC6}" srcOrd="0" destOrd="0" presId="urn:microsoft.com/office/officeart/2008/layout/LinedList"/>
    <dgm:cxn modelId="{76A4FCED-AE0D-4D96-AD06-B88E07E0706F}" type="presOf" srcId="{A3749938-E22A-4DEF-BD10-AFCCBF676E4B}" destId="{5C19BF54-95D6-4B68-868E-A5716904232B}" srcOrd="0" destOrd="0" presId="urn:microsoft.com/office/officeart/2008/layout/LinedList"/>
    <dgm:cxn modelId="{E015365A-5F2F-4ADC-9292-4ACA4773E981}" type="presParOf" srcId="{5C19BF54-95D6-4B68-868E-A5716904232B}" destId="{DA391BF8-66DA-445E-84F1-EF79E5BF9ABF}" srcOrd="0" destOrd="0" presId="urn:microsoft.com/office/officeart/2008/layout/LinedList"/>
    <dgm:cxn modelId="{D7E09FA1-DA41-4756-9DA6-4BA3D260B67F}" type="presParOf" srcId="{5C19BF54-95D6-4B68-868E-A5716904232B}" destId="{DEDB02CB-B569-48DE-A160-DD09292C9D46}" srcOrd="1" destOrd="0" presId="urn:microsoft.com/office/officeart/2008/layout/LinedList"/>
    <dgm:cxn modelId="{A96EC837-094D-465D-91B3-4699447488D6}" type="presParOf" srcId="{DEDB02CB-B569-48DE-A160-DD09292C9D46}" destId="{01FFEA2E-23DA-4621-8B2C-2CB64FCB6FC6}" srcOrd="0" destOrd="0" presId="urn:microsoft.com/office/officeart/2008/layout/LinedList"/>
    <dgm:cxn modelId="{4E3134EE-8108-47BD-A803-5F878941D61F}" type="presParOf" srcId="{DEDB02CB-B569-48DE-A160-DD09292C9D46}" destId="{E554AC72-079E-45BC-940D-48981E44955C}" srcOrd="1" destOrd="0" presId="urn:microsoft.com/office/officeart/2008/layout/LinedList"/>
    <dgm:cxn modelId="{11E5430D-2683-4F0D-A110-3327724D71A9}" type="presParOf" srcId="{5C19BF54-95D6-4B68-868E-A5716904232B}" destId="{6CBF7B6B-9417-49AB-86CE-364517A3B2EA}" srcOrd="2" destOrd="0" presId="urn:microsoft.com/office/officeart/2008/layout/LinedList"/>
    <dgm:cxn modelId="{6F66B6D1-8CC3-49C0-86BE-AE41DC2F342B}" type="presParOf" srcId="{5C19BF54-95D6-4B68-868E-A5716904232B}" destId="{F98BA99C-35CA-427A-A347-9370640950D8}" srcOrd="3" destOrd="0" presId="urn:microsoft.com/office/officeart/2008/layout/LinedList"/>
    <dgm:cxn modelId="{F4C75C19-8838-464A-8253-A2E32512B985}" type="presParOf" srcId="{F98BA99C-35CA-427A-A347-9370640950D8}" destId="{9520BA4C-1FD2-4B49-97FD-0190B5610707}" srcOrd="0" destOrd="0" presId="urn:microsoft.com/office/officeart/2008/layout/LinedList"/>
    <dgm:cxn modelId="{81D6F61B-B843-4E87-A9F6-97EAA7F0F9D7}" type="presParOf" srcId="{F98BA99C-35CA-427A-A347-9370640950D8}" destId="{4F388351-7060-4F18-A2E1-EFAA0A6F17F3}" srcOrd="1" destOrd="0" presId="urn:microsoft.com/office/officeart/2008/layout/LinedList"/>
    <dgm:cxn modelId="{9BE9B503-29EF-4516-A53B-D46D74621DFF}" type="presParOf" srcId="{5C19BF54-95D6-4B68-868E-A5716904232B}" destId="{0AB406BD-3C62-47A5-A0D2-EA676D83279C}" srcOrd="4" destOrd="0" presId="urn:microsoft.com/office/officeart/2008/layout/LinedList"/>
    <dgm:cxn modelId="{6FF57897-37EA-41C8-846A-D856DAC360EA}" type="presParOf" srcId="{5C19BF54-95D6-4B68-868E-A5716904232B}" destId="{0F036217-0558-44CA-BFAA-FB749E94BF1E}" srcOrd="5" destOrd="0" presId="urn:microsoft.com/office/officeart/2008/layout/LinedList"/>
    <dgm:cxn modelId="{7527A64C-1A59-4829-A2BE-6F3430D5B823}" type="presParOf" srcId="{0F036217-0558-44CA-BFAA-FB749E94BF1E}" destId="{6F3872D7-AA43-4DE7-A461-F6641385228F}" srcOrd="0" destOrd="0" presId="urn:microsoft.com/office/officeart/2008/layout/LinedList"/>
    <dgm:cxn modelId="{820DB209-A96A-4325-8877-3AD4B2F004B9}" type="presParOf" srcId="{0F036217-0558-44CA-BFAA-FB749E94BF1E}" destId="{DFBC1EA0-BE7C-4C31-8526-6A6ED5D529A0}" srcOrd="1" destOrd="0" presId="urn:microsoft.com/office/officeart/2008/layout/LinedList"/>
    <dgm:cxn modelId="{E286A17F-9F3A-44BB-B0BD-2323ECE312B0}" type="presParOf" srcId="{5C19BF54-95D6-4B68-868E-A5716904232B}" destId="{00982264-524A-4170-9CDD-767A462AB691}" srcOrd="6" destOrd="0" presId="urn:microsoft.com/office/officeart/2008/layout/LinedList"/>
    <dgm:cxn modelId="{A2EA6B4D-4E90-4663-B6C6-EB1CE853CD0F}" type="presParOf" srcId="{5C19BF54-95D6-4B68-868E-A5716904232B}" destId="{37F6FA02-EB85-4BFD-B871-56BF39EF4640}" srcOrd="7" destOrd="0" presId="urn:microsoft.com/office/officeart/2008/layout/LinedList"/>
    <dgm:cxn modelId="{B7BF4321-4F95-4086-B8D8-D010F35F47CF}" type="presParOf" srcId="{37F6FA02-EB85-4BFD-B871-56BF39EF4640}" destId="{0CF70FE0-EC4D-46D9-883A-C86E5E97DE9D}" srcOrd="0" destOrd="0" presId="urn:microsoft.com/office/officeart/2008/layout/LinedList"/>
    <dgm:cxn modelId="{0EC1A131-0ADB-4510-A509-3A671DDF2841}" type="presParOf" srcId="{37F6FA02-EB85-4BFD-B871-56BF39EF4640}" destId="{C94D05DF-8D62-4A6C-9F61-19E45FA07DD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95B6BE-CF3D-470F-84D7-CBDE224FF74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83AA4F2-865E-4F9E-B507-54FAE64FA597}">
      <dgm:prSet/>
      <dgm:spPr/>
      <dgm:t>
        <a:bodyPr/>
        <a:lstStyle/>
        <a:p>
          <a:r>
            <a:rPr lang="en-US"/>
            <a:t>‘ “Engagement” refers to a state of being genuinely involved and interested in what one is doing.’                       (</a:t>
          </a:r>
          <a:r>
            <a:rPr lang="en-US" i="1"/>
            <a:t>HDLH? </a:t>
          </a:r>
          <a:r>
            <a:rPr lang="en-US"/>
            <a:t>P. 53)</a:t>
          </a:r>
        </a:p>
      </dgm:t>
    </dgm:pt>
    <dgm:pt modelId="{073EE419-45FF-49D4-B7C7-B1A14AC197DC}" type="parTrans" cxnId="{14E9A984-45DD-4B48-B416-F295BBCC976E}">
      <dgm:prSet/>
      <dgm:spPr/>
      <dgm:t>
        <a:bodyPr/>
        <a:lstStyle/>
        <a:p>
          <a:endParaRPr lang="en-US"/>
        </a:p>
      </dgm:t>
    </dgm:pt>
    <dgm:pt modelId="{861FFB13-1F54-4F88-8FCF-A64F31DB6B69}" type="sibTrans" cxnId="{14E9A984-45DD-4B48-B416-F295BBCC976E}">
      <dgm:prSet/>
      <dgm:spPr/>
      <dgm:t>
        <a:bodyPr/>
        <a:lstStyle/>
        <a:p>
          <a:endParaRPr lang="en-US"/>
        </a:p>
      </dgm:t>
    </dgm:pt>
    <dgm:pt modelId="{B8DB5D15-281F-4E00-8961-1BC6751FBF9F}">
      <dgm:prSet/>
      <dgm:spPr/>
      <dgm:t>
        <a:bodyPr/>
        <a:lstStyle/>
        <a:p>
          <a:r>
            <a:rPr lang="en-US"/>
            <a:t>Engagement goes beyond being occupied or busy. When children are engaged, they will often play for an extended period and be less likely to be distracted.</a:t>
          </a:r>
        </a:p>
      </dgm:t>
    </dgm:pt>
    <dgm:pt modelId="{D64FECA5-FAF0-4096-B5FA-1FB00476A053}" type="parTrans" cxnId="{DD69C56B-E9FE-41F1-9AB8-E9B70AFD5C58}">
      <dgm:prSet/>
      <dgm:spPr/>
      <dgm:t>
        <a:bodyPr/>
        <a:lstStyle/>
        <a:p>
          <a:endParaRPr lang="en-US"/>
        </a:p>
      </dgm:t>
    </dgm:pt>
    <dgm:pt modelId="{7ABDFC8B-7A5A-4500-AC6F-77C8F3DF4476}" type="sibTrans" cxnId="{DD69C56B-E9FE-41F1-9AB8-E9B70AFD5C58}">
      <dgm:prSet/>
      <dgm:spPr/>
      <dgm:t>
        <a:bodyPr/>
        <a:lstStyle/>
        <a:p>
          <a:endParaRPr lang="en-US"/>
        </a:p>
      </dgm:t>
    </dgm:pt>
    <dgm:pt modelId="{E0899551-BEBD-4153-85C2-40462E5006E7}">
      <dgm:prSet/>
      <dgm:spPr/>
      <dgm:t>
        <a:bodyPr/>
        <a:lstStyle/>
        <a:p>
          <a:r>
            <a:rPr lang="en-US"/>
            <a:t>Engagement is more likely when children are the ones choosing what materials they will use. </a:t>
          </a:r>
        </a:p>
      </dgm:t>
    </dgm:pt>
    <dgm:pt modelId="{527FE01D-6281-4E9C-898B-DE893B499960}" type="parTrans" cxnId="{F9073E1A-FC24-4BD5-9439-2278C3CE912A}">
      <dgm:prSet/>
      <dgm:spPr/>
      <dgm:t>
        <a:bodyPr/>
        <a:lstStyle/>
        <a:p>
          <a:endParaRPr lang="en-US"/>
        </a:p>
      </dgm:t>
    </dgm:pt>
    <dgm:pt modelId="{FC075FFC-6C49-4D61-BA63-D07B04532481}" type="sibTrans" cxnId="{F9073E1A-FC24-4BD5-9439-2278C3CE912A}">
      <dgm:prSet/>
      <dgm:spPr/>
      <dgm:t>
        <a:bodyPr/>
        <a:lstStyle/>
        <a:p>
          <a:endParaRPr lang="en-US"/>
        </a:p>
      </dgm:t>
    </dgm:pt>
    <dgm:pt modelId="{E93A8195-4ED7-4BE3-B30D-A8760597232A}" type="pres">
      <dgm:prSet presAssocID="{7995B6BE-CF3D-470F-84D7-CBDE224FF74F}" presName="hierChild1" presStyleCnt="0">
        <dgm:presLayoutVars>
          <dgm:chPref val="1"/>
          <dgm:dir/>
          <dgm:animOne val="branch"/>
          <dgm:animLvl val="lvl"/>
          <dgm:resizeHandles/>
        </dgm:presLayoutVars>
      </dgm:prSet>
      <dgm:spPr/>
    </dgm:pt>
    <dgm:pt modelId="{1220E428-F540-41AD-AB31-C6BF6696E144}" type="pres">
      <dgm:prSet presAssocID="{783AA4F2-865E-4F9E-B507-54FAE64FA597}" presName="hierRoot1" presStyleCnt="0"/>
      <dgm:spPr/>
    </dgm:pt>
    <dgm:pt modelId="{2E7F69B4-A753-4F80-90E1-E8A7C093E5AF}" type="pres">
      <dgm:prSet presAssocID="{783AA4F2-865E-4F9E-B507-54FAE64FA597}" presName="composite" presStyleCnt="0"/>
      <dgm:spPr/>
    </dgm:pt>
    <dgm:pt modelId="{C874A040-9597-4FC6-889E-BEB565132BAE}" type="pres">
      <dgm:prSet presAssocID="{783AA4F2-865E-4F9E-B507-54FAE64FA597}" presName="background" presStyleLbl="node0" presStyleIdx="0" presStyleCnt="3"/>
      <dgm:spPr/>
    </dgm:pt>
    <dgm:pt modelId="{B1DBF927-2F4B-47F3-8E84-5C742DCA785E}" type="pres">
      <dgm:prSet presAssocID="{783AA4F2-865E-4F9E-B507-54FAE64FA597}" presName="text" presStyleLbl="fgAcc0" presStyleIdx="0" presStyleCnt="3">
        <dgm:presLayoutVars>
          <dgm:chPref val="3"/>
        </dgm:presLayoutVars>
      </dgm:prSet>
      <dgm:spPr/>
    </dgm:pt>
    <dgm:pt modelId="{4F72550D-360C-485C-9EE1-512BA97FB9DE}" type="pres">
      <dgm:prSet presAssocID="{783AA4F2-865E-4F9E-B507-54FAE64FA597}" presName="hierChild2" presStyleCnt="0"/>
      <dgm:spPr/>
    </dgm:pt>
    <dgm:pt modelId="{0FFD3E98-12CF-45EA-BFFE-3D6744D3EE2C}" type="pres">
      <dgm:prSet presAssocID="{B8DB5D15-281F-4E00-8961-1BC6751FBF9F}" presName="hierRoot1" presStyleCnt="0"/>
      <dgm:spPr/>
    </dgm:pt>
    <dgm:pt modelId="{337930D6-8A38-453D-891D-2137337BE3DA}" type="pres">
      <dgm:prSet presAssocID="{B8DB5D15-281F-4E00-8961-1BC6751FBF9F}" presName="composite" presStyleCnt="0"/>
      <dgm:spPr/>
    </dgm:pt>
    <dgm:pt modelId="{1CEEA377-B905-4C02-A44D-3CEBB25B2C58}" type="pres">
      <dgm:prSet presAssocID="{B8DB5D15-281F-4E00-8961-1BC6751FBF9F}" presName="background" presStyleLbl="node0" presStyleIdx="1" presStyleCnt="3"/>
      <dgm:spPr/>
    </dgm:pt>
    <dgm:pt modelId="{68CBDDCC-4D3D-46BF-A709-D4FA59A81ADE}" type="pres">
      <dgm:prSet presAssocID="{B8DB5D15-281F-4E00-8961-1BC6751FBF9F}" presName="text" presStyleLbl="fgAcc0" presStyleIdx="1" presStyleCnt="3">
        <dgm:presLayoutVars>
          <dgm:chPref val="3"/>
        </dgm:presLayoutVars>
      </dgm:prSet>
      <dgm:spPr/>
    </dgm:pt>
    <dgm:pt modelId="{5AC132CB-E07D-495E-8C87-F91D35ACD1C3}" type="pres">
      <dgm:prSet presAssocID="{B8DB5D15-281F-4E00-8961-1BC6751FBF9F}" presName="hierChild2" presStyleCnt="0"/>
      <dgm:spPr/>
    </dgm:pt>
    <dgm:pt modelId="{A8AD04D1-164F-48FE-AC0F-C4BEB1D30280}" type="pres">
      <dgm:prSet presAssocID="{E0899551-BEBD-4153-85C2-40462E5006E7}" presName="hierRoot1" presStyleCnt="0"/>
      <dgm:spPr/>
    </dgm:pt>
    <dgm:pt modelId="{1500850C-BB8E-4B5C-A4C1-D9BE9935FFF5}" type="pres">
      <dgm:prSet presAssocID="{E0899551-BEBD-4153-85C2-40462E5006E7}" presName="composite" presStyleCnt="0"/>
      <dgm:spPr/>
    </dgm:pt>
    <dgm:pt modelId="{68386A06-421E-4BF9-B4AC-852B4C7FF22F}" type="pres">
      <dgm:prSet presAssocID="{E0899551-BEBD-4153-85C2-40462E5006E7}" presName="background" presStyleLbl="node0" presStyleIdx="2" presStyleCnt="3"/>
      <dgm:spPr/>
    </dgm:pt>
    <dgm:pt modelId="{A9D458B7-DD49-4DC9-8F3E-48D9E30A52AF}" type="pres">
      <dgm:prSet presAssocID="{E0899551-BEBD-4153-85C2-40462E5006E7}" presName="text" presStyleLbl="fgAcc0" presStyleIdx="2" presStyleCnt="3">
        <dgm:presLayoutVars>
          <dgm:chPref val="3"/>
        </dgm:presLayoutVars>
      </dgm:prSet>
      <dgm:spPr/>
    </dgm:pt>
    <dgm:pt modelId="{691DEA1C-56B3-4650-8E39-7AE2410499A9}" type="pres">
      <dgm:prSet presAssocID="{E0899551-BEBD-4153-85C2-40462E5006E7}" presName="hierChild2" presStyleCnt="0"/>
      <dgm:spPr/>
    </dgm:pt>
  </dgm:ptLst>
  <dgm:cxnLst>
    <dgm:cxn modelId="{F9073E1A-FC24-4BD5-9439-2278C3CE912A}" srcId="{7995B6BE-CF3D-470F-84D7-CBDE224FF74F}" destId="{E0899551-BEBD-4153-85C2-40462E5006E7}" srcOrd="2" destOrd="0" parTransId="{527FE01D-6281-4E9C-898B-DE893B499960}" sibTransId="{FC075FFC-6C49-4D61-BA63-D07B04532481}"/>
    <dgm:cxn modelId="{DD69C56B-E9FE-41F1-9AB8-E9B70AFD5C58}" srcId="{7995B6BE-CF3D-470F-84D7-CBDE224FF74F}" destId="{B8DB5D15-281F-4E00-8961-1BC6751FBF9F}" srcOrd="1" destOrd="0" parTransId="{D64FECA5-FAF0-4096-B5FA-1FB00476A053}" sibTransId="{7ABDFC8B-7A5A-4500-AC6F-77C8F3DF4476}"/>
    <dgm:cxn modelId="{4969B44D-8C78-48A2-8377-FAA08215190A}" type="presOf" srcId="{E0899551-BEBD-4153-85C2-40462E5006E7}" destId="{A9D458B7-DD49-4DC9-8F3E-48D9E30A52AF}" srcOrd="0" destOrd="0" presId="urn:microsoft.com/office/officeart/2005/8/layout/hierarchy1"/>
    <dgm:cxn modelId="{13E49683-47A3-4ED4-8262-FA9946858823}" type="presOf" srcId="{7995B6BE-CF3D-470F-84D7-CBDE224FF74F}" destId="{E93A8195-4ED7-4BE3-B30D-A8760597232A}" srcOrd="0" destOrd="0" presId="urn:microsoft.com/office/officeart/2005/8/layout/hierarchy1"/>
    <dgm:cxn modelId="{14E9A984-45DD-4B48-B416-F295BBCC976E}" srcId="{7995B6BE-CF3D-470F-84D7-CBDE224FF74F}" destId="{783AA4F2-865E-4F9E-B507-54FAE64FA597}" srcOrd="0" destOrd="0" parTransId="{073EE419-45FF-49D4-B7C7-B1A14AC197DC}" sibTransId="{861FFB13-1F54-4F88-8FCF-A64F31DB6B69}"/>
    <dgm:cxn modelId="{154C1E87-81C7-4D9F-9D70-A48EAF46D7B8}" type="presOf" srcId="{B8DB5D15-281F-4E00-8961-1BC6751FBF9F}" destId="{68CBDDCC-4D3D-46BF-A709-D4FA59A81ADE}" srcOrd="0" destOrd="0" presId="urn:microsoft.com/office/officeart/2005/8/layout/hierarchy1"/>
    <dgm:cxn modelId="{CDE0D1FE-6AF8-4B64-AC0F-3221317FE759}" type="presOf" srcId="{783AA4F2-865E-4F9E-B507-54FAE64FA597}" destId="{B1DBF927-2F4B-47F3-8E84-5C742DCA785E}" srcOrd="0" destOrd="0" presId="urn:microsoft.com/office/officeart/2005/8/layout/hierarchy1"/>
    <dgm:cxn modelId="{905430FE-FE10-47A9-8D59-3AE431C7A783}" type="presParOf" srcId="{E93A8195-4ED7-4BE3-B30D-A8760597232A}" destId="{1220E428-F540-41AD-AB31-C6BF6696E144}" srcOrd="0" destOrd="0" presId="urn:microsoft.com/office/officeart/2005/8/layout/hierarchy1"/>
    <dgm:cxn modelId="{276C17D6-DF46-4106-A07A-EFA07C3A5E66}" type="presParOf" srcId="{1220E428-F540-41AD-AB31-C6BF6696E144}" destId="{2E7F69B4-A753-4F80-90E1-E8A7C093E5AF}" srcOrd="0" destOrd="0" presId="urn:microsoft.com/office/officeart/2005/8/layout/hierarchy1"/>
    <dgm:cxn modelId="{F001B7B5-2469-4CF4-AC9E-BDC7467B7962}" type="presParOf" srcId="{2E7F69B4-A753-4F80-90E1-E8A7C093E5AF}" destId="{C874A040-9597-4FC6-889E-BEB565132BAE}" srcOrd="0" destOrd="0" presId="urn:microsoft.com/office/officeart/2005/8/layout/hierarchy1"/>
    <dgm:cxn modelId="{B2612AF5-66E5-4B0F-BA7F-8D772B9B2980}" type="presParOf" srcId="{2E7F69B4-A753-4F80-90E1-E8A7C093E5AF}" destId="{B1DBF927-2F4B-47F3-8E84-5C742DCA785E}" srcOrd="1" destOrd="0" presId="urn:microsoft.com/office/officeart/2005/8/layout/hierarchy1"/>
    <dgm:cxn modelId="{0F1FAD09-C476-49DD-A0DF-8373EF4ECC10}" type="presParOf" srcId="{1220E428-F540-41AD-AB31-C6BF6696E144}" destId="{4F72550D-360C-485C-9EE1-512BA97FB9DE}" srcOrd="1" destOrd="0" presId="urn:microsoft.com/office/officeart/2005/8/layout/hierarchy1"/>
    <dgm:cxn modelId="{437E6348-5FFF-4A6B-9FE4-D050B2C98236}" type="presParOf" srcId="{E93A8195-4ED7-4BE3-B30D-A8760597232A}" destId="{0FFD3E98-12CF-45EA-BFFE-3D6744D3EE2C}" srcOrd="1" destOrd="0" presId="urn:microsoft.com/office/officeart/2005/8/layout/hierarchy1"/>
    <dgm:cxn modelId="{7B4866C4-82D7-4B35-B6E4-6410F63AC09D}" type="presParOf" srcId="{0FFD3E98-12CF-45EA-BFFE-3D6744D3EE2C}" destId="{337930D6-8A38-453D-891D-2137337BE3DA}" srcOrd="0" destOrd="0" presId="urn:microsoft.com/office/officeart/2005/8/layout/hierarchy1"/>
    <dgm:cxn modelId="{0DB1D9C4-FF5C-4B3D-9852-7C00ABE5D884}" type="presParOf" srcId="{337930D6-8A38-453D-891D-2137337BE3DA}" destId="{1CEEA377-B905-4C02-A44D-3CEBB25B2C58}" srcOrd="0" destOrd="0" presId="urn:microsoft.com/office/officeart/2005/8/layout/hierarchy1"/>
    <dgm:cxn modelId="{580F9047-FD0E-4734-A92C-532B9D07D8AE}" type="presParOf" srcId="{337930D6-8A38-453D-891D-2137337BE3DA}" destId="{68CBDDCC-4D3D-46BF-A709-D4FA59A81ADE}" srcOrd="1" destOrd="0" presId="urn:microsoft.com/office/officeart/2005/8/layout/hierarchy1"/>
    <dgm:cxn modelId="{AFDD6753-58FA-47B7-9BAB-E44FA5AFE847}" type="presParOf" srcId="{0FFD3E98-12CF-45EA-BFFE-3D6744D3EE2C}" destId="{5AC132CB-E07D-495E-8C87-F91D35ACD1C3}" srcOrd="1" destOrd="0" presId="urn:microsoft.com/office/officeart/2005/8/layout/hierarchy1"/>
    <dgm:cxn modelId="{1CCFE91B-4DEE-4175-9048-CD6ADDDC3B0C}" type="presParOf" srcId="{E93A8195-4ED7-4BE3-B30D-A8760597232A}" destId="{A8AD04D1-164F-48FE-AC0F-C4BEB1D30280}" srcOrd="2" destOrd="0" presId="urn:microsoft.com/office/officeart/2005/8/layout/hierarchy1"/>
    <dgm:cxn modelId="{304CD047-F3BB-46BF-9D04-122608FAD902}" type="presParOf" srcId="{A8AD04D1-164F-48FE-AC0F-C4BEB1D30280}" destId="{1500850C-BB8E-4B5C-A4C1-D9BE9935FFF5}" srcOrd="0" destOrd="0" presId="urn:microsoft.com/office/officeart/2005/8/layout/hierarchy1"/>
    <dgm:cxn modelId="{FDA4ABC8-AA69-46B3-B77B-FCDC881E3FC2}" type="presParOf" srcId="{1500850C-BB8E-4B5C-A4C1-D9BE9935FFF5}" destId="{68386A06-421E-4BF9-B4AC-852B4C7FF22F}" srcOrd="0" destOrd="0" presId="urn:microsoft.com/office/officeart/2005/8/layout/hierarchy1"/>
    <dgm:cxn modelId="{6BA32E79-F408-4693-94E2-E728D47B690C}" type="presParOf" srcId="{1500850C-BB8E-4B5C-A4C1-D9BE9935FFF5}" destId="{A9D458B7-DD49-4DC9-8F3E-48D9E30A52AF}" srcOrd="1" destOrd="0" presId="urn:microsoft.com/office/officeart/2005/8/layout/hierarchy1"/>
    <dgm:cxn modelId="{61CF28A3-AE0C-4635-9D23-8C72283D3880}" type="presParOf" srcId="{A8AD04D1-164F-48FE-AC0F-C4BEB1D30280}" destId="{691DEA1C-56B3-4650-8E39-7AE2410499A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9E2816-A210-4112-85C8-9A5E61AA9DE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3E9E5A2E-49FC-49F3-8F50-7458806043B8}">
      <dgm:prSet/>
      <dgm:spPr/>
      <dgm:t>
        <a:bodyPr/>
        <a:lstStyle/>
        <a:p>
          <a:r>
            <a:rPr lang="en-US"/>
            <a:t>‘When educators are aware of and able to understand and respond to the many “languages” children use to communicate, they give children a “voice”.’ </a:t>
          </a:r>
        </a:p>
      </dgm:t>
    </dgm:pt>
    <dgm:pt modelId="{EB923A9E-E5AE-4B98-82C2-1531016B6C30}" type="parTrans" cxnId="{F94D451F-2D46-4F88-AA39-E6A7A5079850}">
      <dgm:prSet/>
      <dgm:spPr/>
      <dgm:t>
        <a:bodyPr/>
        <a:lstStyle/>
        <a:p>
          <a:endParaRPr lang="en-US"/>
        </a:p>
      </dgm:t>
    </dgm:pt>
    <dgm:pt modelId="{586BDDFA-B395-4858-96FD-E3C73D9CE653}" type="sibTrans" cxnId="{F94D451F-2D46-4F88-AA39-E6A7A5079850}">
      <dgm:prSet/>
      <dgm:spPr/>
      <dgm:t>
        <a:bodyPr/>
        <a:lstStyle/>
        <a:p>
          <a:endParaRPr lang="en-US"/>
        </a:p>
      </dgm:t>
    </dgm:pt>
    <dgm:pt modelId="{8014CA89-989D-4BE2-B4FC-F0B75EB55ABA}">
      <dgm:prSet/>
      <dgm:spPr/>
      <dgm:t>
        <a:bodyPr/>
        <a:lstStyle/>
        <a:p>
          <a:r>
            <a:rPr lang="en-US"/>
            <a:t>‘Conversation can occur with even the youngest infants when adults are attuned to the child’s subtle verbal and non-verbal cues and gestures and when they respond by interacting in “serve and return” exchanges.’ </a:t>
          </a:r>
        </a:p>
      </dgm:t>
    </dgm:pt>
    <dgm:pt modelId="{B0FE30EE-E16C-4C06-9E41-A2D1330D288E}" type="parTrans" cxnId="{3B8C63D3-3AD8-4B85-B4A2-F32428F01FF3}">
      <dgm:prSet/>
      <dgm:spPr/>
      <dgm:t>
        <a:bodyPr/>
        <a:lstStyle/>
        <a:p>
          <a:endParaRPr lang="en-US"/>
        </a:p>
      </dgm:t>
    </dgm:pt>
    <dgm:pt modelId="{A73BAC63-E76A-435F-87B1-9A411C9EBFF7}" type="sibTrans" cxnId="{3B8C63D3-3AD8-4B85-B4A2-F32428F01FF3}">
      <dgm:prSet/>
      <dgm:spPr/>
      <dgm:t>
        <a:bodyPr/>
        <a:lstStyle/>
        <a:p>
          <a:endParaRPr lang="en-US"/>
        </a:p>
      </dgm:t>
    </dgm:pt>
    <dgm:pt modelId="{E2DCEE11-7B07-4AA0-847C-4186A7717A99}">
      <dgm:prSet/>
      <dgm:spPr/>
      <dgm:t>
        <a:bodyPr/>
        <a:lstStyle/>
        <a:p>
          <a:r>
            <a:rPr lang="en-US"/>
            <a:t>‘Opportunities for children to explore language and literacy through play contribute to their development of strong language and cognitive abilities…..’(p.42)</a:t>
          </a:r>
        </a:p>
      </dgm:t>
    </dgm:pt>
    <dgm:pt modelId="{ED4A7718-C519-4395-85D8-7D7B0023BA1E}" type="parTrans" cxnId="{89311718-9291-4626-9D84-DAB0D933B177}">
      <dgm:prSet/>
      <dgm:spPr/>
      <dgm:t>
        <a:bodyPr/>
        <a:lstStyle/>
        <a:p>
          <a:endParaRPr lang="en-US"/>
        </a:p>
      </dgm:t>
    </dgm:pt>
    <dgm:pt modelId="{38EBB5E4-E7F9-4F65-9331-9FC77DBB76D0}" type="sibTrans" cxnId="{89311718-9291-4626-9D84-DAB0D933B177}">
      <dgm:prSet/>
      <dgm:spPr/>
      <dgm:t>
        <a:bodyPr/>
        <a:lstStyle/>
        <a:p>
          <a:endParaRPr lang="en-US"/>
        </a:p>
      </dgm:t>
    </dgm:pt>
    <dgm:pt modelId="{667DBE40-88CB-4959-B2B8-571C2ECBB9C5}" type="pres">
      <dgm:prSet presAssocID="{C19E2816-A210-4112-85C8-9A5E61AA9DEF}" presName="vert0" presStyleCnt="0">
        <dgm:presLayoutVars>
          <dgm:dir/>
          <dgm:animOne val="branch"/>
          <dgm:animLvl val="lvl"/>
        </dgm:presLayoutVars>
      </dgm:prSet>
      <dgm:spPr/>
    </dgm:pt>
    <dgm:pt modelId="{7DCDE7F5-E51B-4A5E-BD33-EFDB6637AF20}" type="pres">
      <dgm:prSet presAssocID="{3E9E5A2E-49FC-49F3-8F50-7458806043B8}" presName="thickLine" presStyleLbl="alignNode1" presStyleIdx="0" presStyleCnt="3"/>
      <dgm:spPr/>
    </dgm:pt>
    <dgm:pt modelId="{0C4B43D9-C3F7-4A62-B0EF-8067964356D7}" type="pres">
      <dgm:prSet presAssocID="{3E9E5A2E-49FC-49F3-8F50-7458806043B8}" presName="horz1" presStyleCnt="0"/>
      <dgm:spPr/>
    </dgm:pt>
    <dgm:pt modelId="{3F8A582F-1554-4506-8213-9561340F4D1A}" type="pres">
      <dgm:prSet presAssocID="{3E9E5A2E-49FC-49F3-8F50-7458806043B8}" presName="tx1" presStyleLbl="revTx" presStyleIdx="0" presStyleCnt="3"/>
      <dgm:spPr/>
    </dgm:pt>
    <dgm:pt modelId="{92F916FB-F478-46EC-AA32-39BB65D43EC9}" type="pres">
      <dgm:prSet presAssocID="{3E9E5A2E-49FC-49F3-8F50-7458806043B8}" presName="vert1" presStyleCnt="0"/>
      <dgm:spPr/>
    </dgm:pt>
    <dgm:pt modelId="{0762D255-666E-4211-9F57-670B6796B5ED}" type="pres">
      <dgm:prSet presAssocID="{8014CA89-989D-4BE2-B4FC-F0B75EB55ABA}" presName="thickLine" presStyleLbl="alignNode1" presStyleIdx="1" presStyleCnt="3"/>
      <dgm:spPr/>
    </dgm:pt>
    <dgm:pt modelId="{39FAB97B-27E7-4A2D-A425-9A8585F1A24D}" type="pres">
      <dgm:prSet presAssocID="{8014CA89-989D-4BE2-B4FC-F0B75EB55ABA}" presName="horz1" presStyleCnt="0"/>
      <dgm:spPr/>
    </dgm:pt>
    <dgm:pt modelId="{E62DEC32-6C0D-4DD5-8D5C-C54C3CDFAD11}" type="pres">
      <dgm:prSet presAssocID="{8014CA89-989D-4BE2-B4FC-F0B75EB55ABA}" presName="tx1" presStyleLbl="revTx" presStyleIdx="1" presStyleCnt="3"/>
      <dgm:spPr/>
    </dgm:pt>
    <dgm:pt modelId="{A12FAD9D-3F10-42A6-BEF6-46E715EA054B}" type="pres">
      <dgm:prSet presAssocID="{8014CA89-989D-4BE2-B4FC-F0B75EB55ABA}" presName="vert1" presStyleCnt="0"/>
      <dgm:spPr/>
    </dgm:pt>
    <dgm:pt modelId="{DA1425DA-ACD5-493E-B6A4-78A73723836D}" type="pres">
      <dgm:prSet presAssocID="{E2DCEE11-7B07-4AA0-847C-4186A7717A99}" presName="thickLine" presStyleLbl="alignNode1" presStyleIdx="2" presStyleCnt="3"/>
      <dgm:spPr/>
    </dgm:pt>
    <dgm:pt modelId="{1507EF63-9D7D-41A8-830B-1331A71CBB20}" type="pres">
      <dgm:prSet presAssocID="{E2DCEE11-7B07-4AA0-847C-4186A7717A99}" presName="horz1" presStyleCnt="0"/>
      <dgm:spPr/>
    </dgm:pt>
    <dgm:pt modelId="{ACE76DBC-CF63-4C63-9C0D-AD519FCD72E7}" type="pres">
      <dgm:prSet presAssocID="{E2DCEE11-7B07-4AA0-847C-4186A7717A99}" presName="tx1" presStyleLbl="revTx" presStyleIdx="2" presStyleCnt="3"/>
      <dgm:spPr/>
    </dgm:pt>
    <dgm:pt modelId="{D6B1277A-F33E-4491-8668-D53ED7DD15DD}" type="pres">
      <dgm:prSet presAssocID="{E2DCEE11-7B07-4AA0-847C-4186A7717A99}" presName="vert1" presStyleCnt="0"/>
      <dgm:spPr/>
    </dgm:pt>
  </dgm:ptLst>
  <dgm:cxnLst>
    <dgm:cxn modelId="{F417DC08-92EE-44AF-B5FB-5AEBFC98184D}" type="presOf" srcId="{E2DCEE11-7B07-4AA0-847C-4186A7717A99}" destId="{ACE76DBC-CF63-4C63-9C0D-AD519FCD72E7}" srcOrd="0" destOrd="0" presId="urn:microsoft.com/office/officeart/2008/layout/LinedList"/>
    <dgm:cxn modelId="{89311718-9291-4626-9D84-DAB0D933B177}" srcId="{C19E2816-A210-4112-85C8-9A5E61AA9DEF}" destId="{E2DCEE11-7B07-4AA0-847C-4186A7717A99}" srcOrd="2" destOrd="0" parTransId="{ED4A7718-C519-4395-85D8-7D7B0023BA1E}" sibTransId="{38EBB5E4-E7F9-4F65-9331-9FC77DBB76D0}"/>
    <dgm:cxn modelId="{F94D451F-2D46-4F88-AA39-E6A7A5079850}" srcId="{C19E2816-A210-4112-85C8-9A5E61AA9DEF}" destId="{3E9E5A2E-49FC-49F3-8F50-7458806043B8}" srcOrd="0" destOrd="0" parTransId="{EB923A9E-E5AE-4B98-82C2-1531016B6C30}" sibTransId="{586BDDFA-B395-4858-96FD-E3C73D9CE653}"/>
    <dgm:cxn modelId="{3DA36239-59AB-4068-98F9-96292BD892F9}" type="presOf" srcId="{8014CA89-989D-4BE2-B4FC-F0B75EB55ABA}" destId="{E62DEC32-6C0D-4DD5-8D5C-C54C3CDFAD11}" srcOrd="0" destOrd="0" presId="urn:microsoft.com/office/officeart/2008/layout/LinedList"/>
    <dgm:cxn modelId="{8587824A-F2BD-4BC2-BB9A-95E72E51AC37}" type="presOf" srcId="{C19E2816-A210-4112-85C8-9A5E61AA9DEF}" destId="{667DBE40-88CB-4959-B2B8-571C2ECBB9C5}" srcOrd="0" destOrd="0" presId="urn:microsoft.com/office/officeart/2008/layout/LinedList"/>
    <dgm:cxn modelId="{3B8C63D3-3AD8-4B85-B4A2-F32428F01FF3}" srcId="{C19E2816-A210-4112-85C8-9A5E61AA9DEF}" destId="{8014CA89-989D-4BE2-B4FC-F0B75EB55ABA}" srcOrd="1" destOrd="0" parTransId="{B0FE30EE-E16C-4C06-9E41-A2D1330D288E}" sibTransId="{A73BAC63-E76A-435F-87B1-9A411C9EBFF7}"/>
    <dgm:cxn modelId="{CF20A3ED-985A-4D20-BE89-C902A1E10F22}" type="presOf" srcId="{3E9E5A2E-49FC-49F3-8F50-7458806043B8}" destId="{3F8A582F-1554-4506-8213-9561340F4D1A}" srcOrd="0" destOrd="0" presId="urn:microsoft.com/office/officeart/2008/layout/LinedList"/>
    <dgm:cxn modelId="{A1D826BA-63D8-43CF-A10E-CCC1FF39FA77}" type="presParOf" srcId="{667DBE40-88CB-4959-B2B8-571C2ECBB9C5}" destId="{7DCDE7F5-E51B-4A5E-BD33-EFDB6637AF20}" srcOrd="0" destOrd="0" presId="urn:microsoft.com/office/officeart/2008/layout/LinedList"/>
    <dgm:cxn modelId="{08B15E0A-33DC-4143-B08F-501FC6C744F2}" type="presParOf" srcId="{667DBE40-88CB-4959-B2B8-571C2ECBB9C5}" destId="{0C4B43D9-C3F7-4A62-B0EF-8067964356D7}" srcOrd="1" destOrd="0" presId="urn:microsoft.com/office/officeart/2008/layout/LinedList"/>
    <dgm:cxn modelId="{D08D17CF-81E5-47D7-8A69-88DDBF10C919}" type="presParOf" srcId="{0C4B43D9-C3F7-4A62-B0EF-8067964356D7}" destId="{3F8A582F-1554-4506-8213-9561340F4D1A}" srcOrd="0" destOrd="0" presId="urn:microsoft.com/office/officeart/2008/layout/LinedList"/>
    <dgm:cxn modelId="{7AE99455-19B2-47D8-A79B-50EB5D7CBA18}" type="presParOf" srcId="{0C4B43D9-C3F7-4A62-B0EF-8067964356D7}" destId="{92F916FB-F478-46EC-AA32-39BB65D43EC9}" srcOrd="1" destOrd="0" presId="urn:microsoft.com/office/officeart/2008/layout/LinedList"/>
    <dgm:cxn modelId="{7026DF41-D318-40B6-A4B2-6F9BF2C202D7}" type="presParOf" srcId="{667DBE40-88CB-4959-B2B8-571C2ECBB9C5}" destId="{0762D255-666E-4211-9F57-670B6796B5ED}" srcOrd="2" destOrd="0" presId="urn:microsoft.com/office/officeart/2008/layout/LinedList"/>
    <dgm:cxn modelId="{A8E96C13-86F8-40A7-A49A-DA8A4BC81F2B}" type="presParOf" srcId="{667DBE40-88CB-4959-B2B8-571C2ECBB9C5}" destId="{39FAB97B-27E7-4A2D-A425-9A8585F1A24D}" srcOrd="3" destOrd="0" presId="urn:microsoft.com/office/officeart/2008/layout/LinedList"/>
    <dgm:cxn modelId="{075CAAB9-60D7-474F-8C39-7DB328FD9C08}" type="presParOf" srcId="{39FAB97B-27E7-4A2D-A425-9A8585F1A24D}" destId="{E62DEC32-6C0D-4DD5-8D5C-C54C3CDFAD11}" srcOrd="0" destOrd="0" presId="urn:microsoft.com/office/officeart/2008/layout/LinedList"/>
    <dgm:cxn modelId="{B0291721-4901-478C-825F-9A6BE3F227E7}" type="presParOf" srcId="{39FAB97B-27E7-4A2D-A425-9A8585F1A24D}" destId="{A12FAD9D-3F10-42A6-BEF6-46E715EA054B}" srcOrd="1" destOrd="0" presId="urn:microsoft.com/office/officeart/2008/layout/LinedList"/>
    <dgm:cxn modelId="{9B3F7F58-0CF5-49A3-A29C-D1EC61951848}" type="presParOf" srcId="{667DBE40-88CB-4959-B2B8-571C2ECBB9C5}" destId="{DA1425DA-ACD5-493E-B6A4-78A73723836D}" srcOrd="4" destOrd="0" presId="urn:microsoft.com/office/officeart/2008/layout/LinedList"/>
    <dgm:cxn modelId="{A86B5939-327F-4E80-9919-9ADEC644DDDC}" type="presParOf" srcId="{667DBE40-88CB-4959-B2B8-571C2ECBB9C5}" destId="{1507EF63-9D7D-41A8-830B-1331A71CBB20}" srcOrd="5" destOrd="0" presId="urn:microsoft.com/office/officeart/2008/layout/LinedList"/>
    <dgm:cxn modelId="{9A2F805E-041A-4C6E-8EC2-27DB5822E2D1}" type="presParOf" srcId="{1507EF63-9D7D-41A8-830B-1331A71CBB20}" destId="{ACE76DBC-CF63-4C63-9C0D-AD519FCD72E7}" srcOrd="0" destOrd="0" presId="urn:microsoft.com/office/officeart/2008/layout/LinedList"/>
    <dgm:cxn modelId="{AB6488EE-F76A-4100-8C4C-C9052D835218}" type="presParOf" srcId="{1507EF63-9D7D-41A8-830B-1331A71CBB20}" destId="{D6B1277A-F33E-4491-8668-D53ED7DD15D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E9B9B-5562-44B7-9FE2-CE523D4BD604}">
      <dsp:nvSpPr>
        <dsp:cNvPr id="0" name=""/>
        <dsp:cNvSpPr/>
      </dsp:nvSpPr>
      <dsp:spPr>
        <a:xfrm>
          <a:off x="42173" y="0"/>
          <a:ext cx="3009269" cy="1805561"/>
        </a:xfrm>
        <a:prstGeom prst="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alibri" panose="020F0502020204030204" pitchFamily="34" charset="0"/>
              <a:cs typeface="Calibri" panose="020F0502020204030204" pitchFamily="34" charset="0"/>
            </a:rPr>
            <a:t>Responsive, Caring Relationships</a:t>
          </a:r>
        </a:p>
      </dsp:txBody>
      <dsp:txXfrm>
        <a:off x="42173" y="0"/>
        <a:ext cx="3009269" cy="1805561"/>
      </dsp:txXfrm>
    </dsp:sp>
    <dsp:sp modelId="{56A9AAB3-506E-4F52-BAC6-9D2479F817B1}">
      <dsp:nvSpPr>
        <dsp:cNvPr id="0" name=""/>
        <dsp:cNvSpPr/>
      </dsp:nvSpPr>
      <dsp:spPr>
        <a:xfrm>
          <a:off x="3754107" y="0"/>
          <a:ext cx="3009269" cy="1805561"/>
        </a:xfrm>
        <a:prstGeom prst="rect">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alibri" panose="020F0502020204030204" pitchFamily="34" charset="0"/>
              <a:cs typeface="Calibri" panose="020F0502020204030204" pitchFamily="34" charset="0"/>
            </a:rPr>
            <a:t>Child Led Approaches to Learning</a:t>
          </a:r>
        </a:p>
      </dsp:txBody>
      <dsp:txXfrm>
        <a:off x="3754107" y="0"/>
        <a:ext cx="3009269" cy="1805561"/>
      </dsp:txXfrm>
    </dsp:sp>
    <dsp:sp modelId="{40007E6D-BDF4-4CC5-91CB-B615964E70E7}">
      <dsp:nvSpPr>
        <dsp:cNvPr id="0" name=""/>
        <dsp:cNvSpPr/>
      </dsp:nvSpPr>
      <dsp:spPr>
        <a:xfrm>
          <a:off x="7543784" y="733"/>
          <a:ext cx="3009269" cy="1805561"/>
        </a:xfrm>
        <a:prstGeom prst="rect">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alibri" panose="020F0502020204030204" pitchFamily="34" charset="0"/>
              <a:cs typeface="Calibri" panose="020F0502020204030204" pitchFamily="34" charset="0"/>
            </a:rPr>
            <a:t>Child Development</a:t>
          </a:r>
        </a:p>
      </dsp:txBody>
      <dsp:txXfrm>
        <a:off x="7543784" y="733"/>
        <a:ext cx="3009269" cy="18055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CB189F-8325-4BBF-B6EF-7507B696DAD9}">
      <dsp:nvSpPr>
        <dsp:cNvPr id="0" name=""/>
        <dsp:cNvSpPr/>
      </dsp:nvSpPr>
      <dsp:spPr>
        <a:xfrm>
          <a:off x="0" y="1964"/>
          <a:ext cx="6454987"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7373752-9876-42AE-8854-9C0989C12620}">
      <dsp:nvSpPr>
        <dsp:cNvPr id="0" name=""/>
        <dsp:cNvSpPr/>
      </dsp:nvSpPr>
      <dsp:spPr>
        <a:xfrm>
          <a:off x="0" y="1964"/>
          <a:ext cx="6454987" cy="669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Background</a:t>
          </a:r>
        </a:p>
      </dsp:txBody>
      <dsp:txXfrm>
        <a:off x="0" y="1964"/>
        <a:ext cx="6454987" cy="669905"/>
      </dsp:txXfrm>
    </dsp:sp>
    <dsp:sp modelId="{7B557FEE-4404-4267-A860-37C22E0AC3FD}">
      <dsp:nvSpPr>
        <dsp:cNvPr id="0" name=""/>
        <dsp:cNvSpPr/>
      </dsp:nvSpPr>
      <dsp:spPr>
        <a:xfrm>
          <a:off x="0" y="671869"/>
          <a:ext cx="6454987"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DD55A98-70F6-4314-97BC-6E9786678DD5}">
      <dsp:nvSpPr>
        <dsp:cNvPr id="0" name=""/>
        <dsp:cNvSpPr/>
      </dsp:nvSpPr>
      <dsp:spPr>
        <a:xfrm>
          <a:off x="0" y="671869"/>
          <a:ext cx="6454987" cy="669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t>HDLH? A Pedagogy for the Early Years</a:t>
          </a:r>
        </a:p>
      </dsp:txBody>
      <dsp:txXfrm>
        <a:off x="0" y="671869"/>
        <a:ext cx="6454987" cy="669905"/>
      </dsp:txXfrm>
    </dsp:sp>
    <dsp:sp modelId="{A6D66052-FFC0-478F-ACFE-F17F15FFBF21}">
      <dsp:nvSpPr>
        <dsp:cNvPr id="0" name=""/>
        <dsp:cNvSpPr/>
      </dsp:nvSpPr>
      <dsp:spPr>
        <a:xfrm>
          <a:off x="0" y="1341774"/>
          <a:ext cx="6454987"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13312BF-AE85-4165-A731-0787F9ABC682}">
      <dsp:nvSpPr>
        <dsp:cNvPr id="0" name=""/>
        <dsp:cNvSpPr/>
      </dsp:nvSpPr>
      <dsp:spPr>
        <a:xfrm>
          <a:off x="0" y="1341774"/>
          <a:ext cx="6454987" cy="669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t>The Four Foundations</a:t>
          </a:r>
        </a:p>
      </dsp:txBody>
      <dsp:txXfrm>
        <a:off x="0" y="1341774"/>
        <a:ext cx="6454987" cy="669905"/>
      </dsp:txXfrm>
    </dsp:sp>
    <dsp:sp modelId="{6F15EB6A-6F53-42BA-A4BB-C522F3775A53}">
      <dsp:nvSpPr>
        <dsp:cNvPr id="0" name=""/>
        <dsp:cNvSpPr/>
      </dsp:nvSpPr>
      <dsp:spPr>
        <a:xfrm>
          <a:off x="0" y="2011679"/>
          <a:ext cx="6454987"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A054F5C-1523-4033-9AD3-515B451BDD74}">
      <dsp:nvSpPr>
        <dsp:cNvPr id="0" name=""/>
        <dsp:cNvSpPr/>
      </dsp:nvSpPr>
      <dsp:spPr>
        <a:xfrm>
          <a:off x="0" y="2011680"/>
          <a:ext cx="6454987" cy="669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t>Reflective Practice</a:t>
          </a:r>
        </a:p>
      </dsp:txBody>
      <dsp:txXfrm>
        <a:off x="0" y="2011680"/>
        <a:ext cx="6454987" cy="669905"/>
      </dsp:txXfrm>
    </dsp:sp>
    <dsp:sp modelId="{01644BEB-190C-4D73-8224-43D9AAE979FC}">
      <dsp:nvSpPr>
        <dsp:cNvPr id="0" name=""/>
        <dsp:cNvSpPr/>
      </dsp:nvSpPr>
      <dsp:spPr>
        <a:xfrm>
          <a:off x="0" y="2681585"/>
          <a:ext cx="6454987" cy="0"/>
        </a:xfrm>
        <a:prstGeom prst="lin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F062023-DDA3-4B60-8BC9-F8DD08242DC3}">
      <dsp:nvSpPr>
        <dsp:cNvPr id="0" name=""/>
        <dsp:cNvSpPr/>
      </dsp:nvSpPr>
      <dsp:spPr>
        <a:xfrm>
          <a:off x="0" y="2681585"/>
          <a:ext cx="6454987" cy="669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i="1" kern="1200"/>
            <a:t>Take time to write your thoughts and responses to some of the questions. This will help you understand the material better.</a:t>
          </a:r>
        </a:p>
      </dsp:txBody>
      <dsp:txXfrm>
        <a:off x="0" y="2681585"/>
        <a:ext cx="6454987" cy="669905"/>
      </dsp:txXfrm>
    </dsp:sp>
    <dsp:sp modelId="{1548F559-377B-497E-BF33-3877498CF5FB}">
      <dsp:nvSpPr>
        <dsp:cNvPr id="0" name=""/>
        <dsp:cNvSpPr/>
      </dsp:nvSpPr>
      <dsp:spPr>
        <a:xfrm>
          <a:off x="0" y="3351490"/>
          <a:ext cx="6454987"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B5EA1C6-3CFC-4322-BD12-8BB13647A5A9}">
      <dsp:nvSpPr>
        <dsp:cNvPr id="0" name=""/>
        <dsp:cNvSpPr/>
      </dsp:nvSpPr>
      <dsp:spPr>
        <a:xfrm>
          <a:off x="0" y="3351490"/>
          <a:ext cx="6454987" cy="669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i="1" kern="1200"/>
            <a:t>Along with these slides, you will find links for articles to read and videos to watch.</a:t>
          </a:r>
        </a:p>
      </dsp:txBody>
      <dsp:txXfrm>
        <a:off x="0" y="3351490"/>
        <a:ext cx="6454987" cy="6699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369FB-A511-42F1-A31F-08A79888FA97}">
      <dsp:nvSpPr>
        <dsp:cNvPr id="0" name=""/>
        <dsp:cNvSpPr/>
      </dsp:nvSpPr>
      <dsp:spPr>
        <a:xfrm>
          <a:off x="0" y="417119"/>
          <a:ext cx="6603666" cy="89505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In 2007, Ontario put out ‘E.L.E.C.T. (Early Learning for Every Child Today)</a:t>
          </a:r>
          <a:r>
            <a:rPr lang="en-CA" sz="1600" kern="1200"/>
            <a:t>: A Framework for Ontario Early Childhood Settings’. </a:t>
          </a:r>
          <a:endParaRPr lang="en-US" sz="1600" kern="1200"/>
        </a:p>
      </dsp:txBody>
      <dsp:txXfrm>
        <a:off x="43693" y="460812"/>
        <a:ext cx="6516280" cy="807664"/>
      </dsp:txXfrm>
    </dsp:sp>
    <dsp:sp modelId="{B2384E37-8C56-4585-AEFB-5A4954D852D3}">
      <dsp:nvSpPr>
        <dsp:cNvPr id="0" name=""/>
        <dsp:cNvSpPr/>
      </dsp:nvSpPr>
      <dsp:spPr>
        <a:xfrm>
          <a:off x="0" y="1358249"/>
          <a:ext cx="6603666" cy="895050"/>
        </a:xfrm>
        <a:prstGeom prst="roundRect">
          <a:avLst/>
        </a:prstGeom>
        <a:solidFill>
          <a:schemeClr val="accent2">
            <a:hueOff val="115238"/>
            <a:satOff val="-6354"/>
            <a:lumOff val="49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CA" sz="1600" kern="1200"/>
            <a:t>Research and knowledge about the early years and child development were rapidly expanding and in 2014 the Ministry of Education introduced the new document: </a:t>
          </a:r>
          <a:r>
            <a:rPr lang="en-CA" sz="1600" i="1" kern="1200"/>
            <a:t>How Does Learning Happen? </a:t>
          </a:r>
          <a:endParaRPr lang="en-US" sz="1600" kern="1200"/>
        </a:p>
      </dsp:txBody>
      <dsp:txXfrm>
        <a:off x="43693" y="1401942"/>
        <a:ext cx="6516280" cy="807664"/>
      </dsp:txXfrm>
    </dsp:sp>
    <dsp:sp modelId="{5F7EFEEF-5FA5-41AD-BAF5-7276A0446F78}">
      <dsp:nvSpPr>
        <dsp:cNvPr id="0" name=""/>
        <dsp:cNvSpPr/>
      </dsp:nvSpPr>
      <dsp:spPr>
        <a:xfrm>
          <a:off x="0" y="2299379"/>
          <a:ext cx="6603666" cy="895050"/>
        </a:xfrm>
        <a:prstGeom prst="roundRect">
          <a:avLst/>
        </a:prstGeom>
        <a:solidFill>
          <a:schemeClr val="accent2">
            <a:hueOff val="230477"/>
            <a:satOff val="-12708"/>
            <a:lumOff val="98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CA" sz="1600" kern="1200"/>
            <a:t>HDLH? applies to all early learning and care programs (e.g. centre and home-based child care, child and family programs, before and after school programs).</a:t>
          </a:r>
          <a:endParaRPr lang="en-US" sz="1600" kern="1200"/>
        </a:p>
      </dsp:txBody>
      <dsp:txXfrm>
        <a:off x="43693" y="2343072"/>
        <a:ext cx="6516280" cy="807664"/>
      </dsp:txXfrm>
    </dsp:sp>
    <dsp:sp modelId="{4898DDA4-B722-4005-BFA9-3C6E3AA6F4D0}">
      <dsp:nvSpPr>
        <dsp:cNvPr id="0" name=""/>
        <dsp:cNvSpPr/>
      </dsp:nvSpPr>
      <dsp:spPr>
        <a:xfrm>
          <a:off x="0" y="3240509"/>
          <a:ext cx="6603666" cy="895050"/>
        </a:xfrm>
        <a:prstGeom prst="roundRect">
          <a:avLst/>
        </a:prstGeom>
        <a:solidFill>
          <a:schemeClr val="accent2">
            <a:hueOff val="345715"/>
            <a:satOff val="-19062"/>
            <a:lumOff val="14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CA" sz="1600" kern="1200"/>
            <a:t>It offers a vision for Ontario’s early years and provides the opportunity for all those working in this sector to use the same language and understandings in their work. This was a significant change in the province. </a:t>
          </a:r>
          <a:endParaRPr lang="en-US" sz="1600" kern="1200"/>
        </a:p>
      </dsp:txBody>
      <dsp:txXfrm>
        <a:off x="43693" y="3284202"/>
        <a:ext cx="6516280" cy="807664"/>
      </dsp:txXfrm>
    </dsp:sp>
    <dsp:sp modelId="{1ED959BE-6A07-433E-A5C8-E5866A33C611}">
      <dsp:nvSpPr>
        <dsp:cNvPr id="0" name=""/>
        <dsp:cNvSpPr/>
      </dsp:nvSpPr>
      <dsp:spPr>
        <a:xfrm>
          <a:off x="0" y="4181640"/>
          <a:ext cx="6603666" cy="895050"/>
        </a:xfrm>
        <a:prstGeom prst="roundRect">
          <a:avLst/>
        </a:prstGeom>
        <a:solidFill>
          <a:schemeClr val="accent2">
            <a:hueOff val="460953"/>
            <a:satOff val="-25416"/>
            <a:lumOff val="196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CA" sz="1600" kern="1200"/>
            <a:t>Before this, each program might approach and interpret the work in widely different ways. </a:t>
          </a:r>
          <a:r>
            <a:rPr lang="en-CA" sz="1600" i="1" kern="1200"/>
            <a:t>HDLH? </a:t>
          </a:r>
          <a:r>
            <a:rPr lang="en-CA" sz="1600" kern="1200"/>
            <a:t>allows us to talk with each other, share ideas and understandings in a way that didn’t exist before. </a:t>
          </a:r>
          <a:endParaRPr lang="en-US" sz="1600" kern="1200"/>
        </a:p>
      </dsp:txBody>
      <dsp:txXfrm>
        <a:off x="43693" y="4225333"/>
        <a:ext cx="6516280" cy="8076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6603A-B5E8-44F0-B688-18897F8FBCC5}">
      <dsp:nvSpPr>
        <dsp:cNvPr id="0" name=""/>
        <dsp:cNvSpPr/>
      </dsp:nvSpPr>
      <dsp:spPr>
        <a:xfrm>
          <a:off x="124490" y="396979"/>
          <a:ext cx="1290576" cy="129057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4DEB53-FE6B-422B-97EA-E8C40049A67A}">
      <dsp:nvSpPr>
        <dsp:cNvPr id="0" name=""/>
        <dsp:cNvSpPr/>
      </dsp:nvSpPr>
      <dsp:spPr>
        <a:xfrm>
          <a:off x="395511" y="668000"/>
          <a:ext cx="748534" cy="74853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0AA361-9D89-40F4-812F-2EB8FA835C6F}">
      <dsp:nvSpPr>
        <dsp:cNvPr id="0" name=""/>
        <dsp:cNvSpPr/>
      </dsp:nvSpPr>
      <dsp:spPr>
        <a:xfrm>
          <a:off x="1691618" y="396979"/>
          <a:ext cx="3042072" cy="1290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1" i="1" kern="1200"/>
            <a:t>HDLH?</a:t>
          </a:r>
          <a:r>
            <a:rPr lang="en-US" sz="1500" b="1" kern="1200"/>
            <a:t> is  a pedagogy</a:t>
          </a:r>
          <a:r>
            <a:rPr lang="en-US" sz="1500" kern="1200"/>
            <a:t>: This term is unfamiliar to many people. You may be more familiar with the term ‘curriculum’. </a:t>
          </a:r>
        </a:p>
      </dsp:txBody>
      <dsp:txXfrm>
        <a:off x="1691618" y="396979"/>
        <a:ext cx="3042072" cy="1290576"/>
      </dsp:txXfrm>
    </dsp:sp>
    <dsp:sp modelId="{176EDAC6-FB5C-46B8-BC1D-632D87245ECD}">
      <dsp:nvSpPr>
        <dsp:cNvPr id="0" name=""/>
        <dsp:cNvSpPr/>
      </dsp:nvSpPr>
      <dsp:spPr>
        <a:xfrm>
          <a:off x="5263749" y="396979"/>
          <a:ext cx="1290576" cy="129057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DFA548-5BA0-4693-ABC4-2274946656F0}">
      <dsp:nvSpPr>
        <dsp:cNvPr id="0" name=""/>
        <dsp:cNvSpPr/>
      </dsp:nvSpPr>
      <dsp:spPr>
        <a:xfrm>
          <a:off x="5534769" y="668000"/>
          <a:ext cx="748534" cy="74853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2E9C9A-A869-45A6-996B-C9557702DC2F}">
      <dsp:nvSpPr>
        <dsp:cNvPr id="0" name=""/>
        <dsp:cNvSpPr/>
      </dsp:nvSpPr>
      <dsp:spPr>
        <a:xfrm>
          <a:off x="6830877" y="396979"/>
          <a:ext cx="3042072" cy="1290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CA" sz="1500" b="1" kern="1200"/>
            <a:t>Pedagogy: </a:t>
          </a:r>
          <a:r>
            <a:rPr lang="en-CA" sz="1500" kern="1200"/>
            <a:t>A pedagogy is “the understanding of </a:t>
          </a:r>
          <a:r>
            <a:rPr lang="en-CA" sz="1500" i="1" kern="1200"/>
            <a:t>how</a:t>
          </a:r>
          <a:r>
            <a:rPr lang="en-CA" sz="1500" kern="1200"/>
            <a:t> learning takes place and the philosophy and practice that support that understanding of learning”. (HDLH p. 5)</a:t>
          </a:r>
          <a:endParaRPr lang="en-US" sz="1500" kern="1200"/>
        </a:p>
      </dsp:txBody>
      <dsp:txXfrm>
        <a:off x="6830877" y="396979"/>
        <a:ext cx="3042072" cy="1290576"/>
      </dsp:txXfrm>
    </dsp:sp>
    <dsp:sp modelId="{68F3F32F-2469-43A2-99AA-B12F897BB208}">
      <dsp:nvSpPr>
        <dsp:cNvPr id="0" name=""/>
        <dsp:cNvSpPr/>
      </dsp:nvSpPr>
      <dsp:spPr>
        <a:xfrm>
          <a:off x="124490" y="2378842"/>
          <a:ext cx="1290576" cy="129057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DBBD6E-7DA9-4C60-B668-FF36330DACEF}">
      <dsp:nvSpPr>
        <dsp:cNvPr id="0" name=""/>
        <dsp:cNvSpPr/>
      </dsp:nvSpPr>
      <dsp:spPr>
        <a:xfrm>
          <a:off x="395511" y="2649863"/>
          <a:ext cx="748534" cy="74853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05E6C3-FBF8-40AE-B1B2-8D45EFBE23A2}">
      <dsp:nvSpPr>
        <dsp:cNvPr id="0" name=""/>
        <dsp:cNvSpPr/>
      </dsp:nvSpPr>
      <dsp:spPr>
        <a:xfrm>
          <a:off x="1691618" y="2378842"/>
          <a:ext cx="3042072" cy="1290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1" kern="1200"/>
            <a:t>Curriculum: </a:t>
          </a:r>
          <a:r>
            <a:rPr lang="en-US" sz="1500" kern="1200"/>
            <a:t>a curriculum is about the ‘</a:t>
          </a:r>
          <a:r>
            <a:rPr lang="en-US" sz="1500" i="1" kern="1200"/>
            <a:t>what’ </a:t>
          </a:r>
          <a:r>
            <a:rPr lang="en-US" sz="1500" kern="1200"/>
            <a:t>or the content of learning. It includes </a:t>
          </a:r>
          <a:r>
            <a:rPr lang="en-CA" sz="1500" kern="1200"/>
            <a:t>everything that happens in a program such as the physical space and the educators (the structure).    </a:t>
          </a:r>
          <a:endParaRPr lang="en-US" sz="1500" kern="1200"/>
        </a:p>
      </dsp:txBody>
      <dsp:txXfrm>
        <a:off x="1691618" y="2378842"/>
        <a:ext cx="3042072" cy="1290576"/>
      </dsp:txXfrm>
    </dsp:sp>
    <dsp:sp modelId="{2C49A2A1-7612-4EDB-B7C4-EFE2FA0EDEBF}">
      <dsp:nvSpPr>
        <dsp:cNvPr id="0" name=""/>
        <dsp:cNvSpPr/>
      </dsp:nvSpPr>
      <dsp:spPr>
        <a:xfrm>
          <a:off x="5263749" y="2378842"/>
          <a:ext cx="1290576" cy="129057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B2E702-A131-47FF-96BE-92FEBC7D4E99}">
      <dsp:nvSpPr>
        <dsp:cNvPr id="0" name=""/>
        <dsp:cNvSpPr/>
      </dsp:nvSpPr>
      <dsp:spPr>
        <a:xfrm>
          <a:off x="5534769" y="2649863"/>
          <a:ext cx="748534" cy="74853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030CB3-ADE7-4286-A772-61BEEC26E4AC}">
      <dsp:nvSpPr>
        <dsp:cNvPr id="0" name=""/>
        <dsp:cNvSpPr/>
      </dsp:nvSpPr>
      <dsp:spPr>
        <a:xfrm>
          <a:off x="6830877" y="2378842"/>
          <a:ext cx="3042072" cy="1290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CA" sz="1500" i="1" kern="1200"/>
            <a:t>HDLH? </a:t>
          </a:r>
          <a:r>
            <a:rPr lang="en-CA" sz="1500" kern="1200"/>
            <a:t>is intended to support pedagogy and curriculum/program                                  development in early years programs. </a:t>
          </a:r>
          <a:endParaRPr lang="en-US" sz="1500" kern="1200"/>
        </a:p>
      </dsp:txBody>
      <dsp:txXfrm>
        <a:off x="6830877" y="2378842"/>
        <a:ext cx="3042072" cy="12905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3032A-AC71-4240-BD74-5A15A9CAEAB7}">
      <dsp:nvSpPr>
        <dsp:cNvPr id="0" name=""/>
        <dsp:cNvSpPr/>
      </dsp:nvSpPr>
      <dsp:spPr>
        <a:xfrm>
          <a:off x="971522" y="21230"/>
          <a:ext cx="1200937" cy="12009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E89F21-398A-42C5-8167-9ED68926B833}">
      <dsp:nvSpPr>
        <dsp:cNvPr id="0" name=""/>
        <dsp:cNvSpPr/>
      </dsp:nvSpPr>
      <dsp:spPr>
        <a:xfrm>
          <a:off x="1227459" y="277168"/>
          <a:ext cx="689062" cy="689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A51EF7-17DA-47DD-87DC-73A0453408EF}">
      <dsp:nvSpPr>
        <dsp:cNvPr id="0" name=""/>
        <dsp:cNvSpPr/>
      </dsp:nvSpPr>
      <dsp:spPr>
        <a:xfrm>
          <a:off x="587615" y="1596231"/>
          <a:ext cx="19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t>Consider places where you feel a sense of belonging. What evokes that feeling?</a:t>
          </a:r>
        </a:p>
      </dsp:txBody>
      <dsp:txXfrm>
        <a:off x="587615" y="1596231"/>
        <a:ext cx="1968750" cy="720000"/>
      </dsp:txXfrm>
    </dsp:sp>
    <dsp:sp modelId="{AB919F3D-7B50-4411-82BE-FFFF819EEE5E}">
      <dsp:nvSpPr>
        <dsp:cNvPr id="0" name=""/>
        <dsp:cNvSpPr/>
      </dsp:nvSpPr>
      <dsp:spPr>
        <a:xfrm>
          <a:off x="3284803" y="21230"/>
          <a:ext cx="1200937" cy="12009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E7E6F5-E981-4E4A-BFB6-DF88A72D343B}">
      <dsp:nvSpPr>
        <dsp:cNvPr id="0" name=""/>
        <dsp:cNvSpPr/>
      </dsp:nvSpPr>
      <dsp:spPr>
        <a:xfrm>
          <a:off x="3540740" y="277168"/>
          <a:ext cx="689062" cy="689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4AC3C8-5147-475D-8E0C-CB590CC3E71D}">
      <dsp:nvSpPr>
        <dsp:cNvPr id="0" name=""/>
        <dsp:cNvSpPr/>
      </dsp:nvSpPr>
      <dsp:spPr>
        <a:xfrm>
          <a:off x="2900897" y="1596231"/>
          <a:ext cx="19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What emotions are tied to belonging? </a:t>
          </a:r>
        </a:p>
      </dsp:txBody>
      <dsp:txXfrm>
        <a:off x="2900897" y="1596231"/>
        <a:ext cx="1968750" cy="720000"/>
      </dsp:txXfrm>
    </dsp:sp>
    <dsp:sp modelId="{967A4D1C-7624-4626-987A-CEC061B97C07}">
      <dsp:nvSpPr>
        <dsp:cNvPr id="0" name=""/>
        <dsp:cNvSpPr/>
      </dsp:nvSpPr>
      <dsp:spPr>
        <a:xfrm>
          <a:off x="5598084" y="21230"/>
          <a:ext cx="1200937" cy="12009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7D0978-C67F-49A6-9E52-913BF742727E}">
      <dsp:nvSpPr>
        <dsp:cNvPr id="0" name=""/>
        <dsp:cNvSpPr/>
      </dsp:nvSpPr>
      <dsp:spPr>
        <a:xfrm>
          <a:off x="5854022" y="277168"/>
          <a:ext cx="689062" cy="689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12B042-3C26-4766-996F-CAC1FFDF9BF5}">
      <dsp:nvSpPr>
        <dsp:cNvPr id="0" name=""/>
        <dsp:cNvSpPr/>
      </dsp:nvSpPr>
      <dsp:spPr>
        <a:xfrm>
          <a:off x="5214178" y="1596231"/>
          <a:ext cx="19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Think about your home. What makes it a place that shows it is </a:t>
          </a:r>
          <a:r>
            <a:rPr lang="en-US" sz="1200" i="1" kern="1200"/>
            <a:t>your</a:t>
          </a:r>
          <a:r>
            <a:rPr lang="en-US" sz="1200" kern="1200"/>
            <a:t> home?</a:t>
          </a:r>
        </a:p>
      </dsp:txBody>
      <dsp:txXfrm>
        <a:off x="5214178" y="1596231"/>
        <a:ext cx="196875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91BF8-66DA-445E-84F1-EF79E5BF9ABF}">
      <dsp:nvSpPr>
        <dsp:cNvPr id="0" name=""/>
        <dsp:cNvSpPr/>
      </dsp:nvSpPr>
      <dsp:spPr>
        <a:xfrm>
          <a:off x="0" y="0"/>
          <a:ext cx="891530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FFEA2E-23DA-4621-8B2C-2CB64FCB6FC6}">
      <dsp:nvSpPr>
        <dsp:cNvPr id="0" name=""/>
        <dsp:cNvSpPr/>
      </dsp:nvSpPr>
      <dsp:spPr>
        <a:xfrm>
          <a:off x="0" y="0"/>
          <a:ext cx="8915302" cy="1132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Being able to see yourself reflected in the environment can help to create a sense of belonging. Feeling that others really know you and that your ideas matter also contributes to this.</a:t>
          </a:r>
        </a:p>
      </dsp:txBody>
      <dsp:txXfrm>
        <a:off x="0" y="0"/>
        <a:ext cx="8915302" cy="1132852"/>
      </dsp:txXfrm>
    </dsp:sp>
    <dsp:sp modelId="{6CBF7B6B-9417-49AB-86CE-364517A3B2EA}">
      <dsp:nvSpPr>
        <dsp:cNvPr id="0" name=""/>
        <dsp:cNvSpPr/>
      </dsp:nvSpPr>
      <dsp:spPr>
        <a:xfrm>
          <a:off x="0" y="1132852"/>
          <a:ext cx="891530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20BA4C-1FD2-4B49-97FD-0190B5610707}">
      <dsp:nvSpPr>
        <dsp:cNvPr id="0" name=""/>
        <dsp:cNvSpPr/>
      </dsp:nvSpPr>
      <dsp:spPr>
        <a:xfrm>
          <a:off x="0" y="1132852"/>
          <a:ext cx="8915302" cy="1132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Child care programs are a ‘home away from home’. They should offer warm and inviting spaces to children. Photos are one way to support this foundation. </a:t>
          </a:r>
        </a:p>
      </dsp:txBody>
      <dsp:txXfrm>
        <a:off x="0" y="1132852"/>
        <a:ext cx="8915302" cy="1132852"/>
      </dsp:txXfrm>
    </dsp:sp>
    <dsp:sp modelId="{0AB406BD-3C62-47A5-A0D2-EA676D83279C}">
      <dsp:nvSpPr>
        <dsp:cNvPr id="0" name=""/>
        <dsp:cNvSpPr/>
      </dsp:nvSpPr>
      <dsp:spPr>
        <a:xfrm>
          <a:off x="0" y="2265704"/>
          <a:ext cx="891530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3872D7-AA43-4DE7-A461-F6641385228F}">
      <dsp:nvSpPr>
        <dsp:cNvPr id="0" name=""/>
        <dsp:cNvSpPr/>
      </dsp:nvSpPr>
      <dsp:spPr>
        <a:xfrm>
          <a:off x="0" y="2265704"/>
          <a:ext cx="8915302" cy="1132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Consider how photos in a program might help to reduce stress                                                    for children while supporting their sense of belonging.</a:t>
          </a:r>
        </a:p>
      </dsp:txBody>
      <dsp:txXfrm>
        <a:off x="0" y="2265704"/>
        <a:ext cx="8915302" cy="1132852"/>
      </dsp:txXfrm>
    </dsp:sp>
    <dsp:sp modelId="{00982264-524A-4170-9CDD-767A462AB691}">
      <dsp:nvSpPr>
        <dsp:cNvPr id="0" name=""/>
        <dsp:cNvSpPr/>
      </dsp:nvSpPr>
      <dsp:spPr>
        <a:xfrm>
          <a:off x="0" y="3398556"/>
          <a:ext cx="891530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F70FE0-EC4D-46D9-883A-C86E5E97DE9D}">
      <dsp:nvSpPr>
        <dsp:cNvPr id="0" name=""/>
        <dsp:cNvSpPr/>
      </dsp:nvSpPr>
      <dsp:spPr>
        <a:xfrm>
          <a:off x="0" y="3398556"/>
          <a:ext cx="8915302" cy="1132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Images might include photos of families in engaging in activities together, pets in a child’s life, photos of their extended family, etc.</a:t>
          </a:r>
        </a:p>
      </dsp:txBody>
      <dsp:txXfrm>
        <a:off x="0" y="3398556"/>
        <a:ext cx="8915302" cy="11328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4A040-9597-4FC6-889E-BEB565132BAE}">
      <dsp:nvSpPr>
        <dsp:cNvPr id="0" name=""/>
        <dsp:cNvSpPr/>
      </dsp:nvSpPr>
      <dsp:spPr>
        <a:xfrm>
          <a:off x="0" y="600315"/>
          <a:ext cx="2507456" cy="159223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DBF927-2F4B-47F3-8E84-5C742DCA785E}">
      <dsp:nvSpPr>
        <dsp:cNvPr id="0" name=""/>
        <dsp:cNvSpPr/>
      </dsp:nvSpPr>
      <dsp:spPr>
        <a:xfrm>
          <a:off x="278606" y="864991"/>
          <a:ext cx="2507456" cy="159223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 “Engagement” refers to a state of being genuinely involved and interested in what one is doing.’                       (</a:t>
          </a:r>
          <a:r>
            <a:rPr lang="en-US" sz="1500" i="1" kern="1200"/>
            <a:t>HDLH? </a:t>
          </a:r>
          <a:r>
            <a:rPr lang="en-US" sz="1500" kern="1200"/>
            <a:t>P. 53)</a:t>
          </a:r>
        </a:p>
      </dsp:txBody>
      <dsp:txXfrm>
        <a:off x="325241" y="911626"/>
        <a:ext cx="2414186" cy="1498964"/>
      </dsp:txXfrm>
    </dsp:sp>
    <dsp:sp modelId="{1CEEA377-B905-4C02-A44D-3CEBB25B2C58}">
      <dsp:nvSpPr>
        <dsp:cNvPr id="0" name=""/>
        <dsp:cNvSpPr/>
      </dsp:nvSpPr>
      <dsp:spPr>
        <a:xfrm>
          <a:off x="3064668" y="600315"/>
          <a:ext cx="2507456" cy="159223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CBDDCC-4D3D-46BF-A709-D4FA59A81ADE}">
      <dsp:nvSpPr>
        <dsp:cNvPr id="0" name=""/>
        <dsp:cNvSpPr/>
      </dsp:nvSpPr>
      <dsp:spPr>
        <a:xfrm>
          <a:off x="3343274" y="864991"/>
          <a:ext cx="2507456" cy="159223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Engagement goes beyond being occupied or busy. When children are engaged, they will often play for an extended period and be less likely to be distracted.</a:t>
          </a:r>
        </a:p>
      </dsp:txBody>
      <dsp:txXfrm>
        <a:off x="3389909" y="911626"/>
        <a:ext cx="2414186" cy="1498964"/>
      </dsp:txXfrm>
    </dsp:sp>
    <dsp:sp modelId="{68386A06-421E-4BF9-B4AC-852B4C7FF22F}">
      <dsp:nvSpPr>
        <dsp:cNvPr id="0" name=""/>
        <dsp:cNvSpPr/>
      </dsp:nvSpPr>
      <dsp:spPr>
        <a:xfrm>
          <a:off x="6129337" y="600315"/>
          <a:ext cx="2507456" cy="159223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D458B7-DD49-4DC9-8F3E-48D9E30A52AF}">
      <dsp:nvSpPr>
        <dsp:cNvPr id="0" name=""/>
        <dsp:cNvSpPr/>
      </dsp:nvSpPr>
      <dsp:spPr>
        <a:xfrm>
          <a:off x="6407943" y="864991"/>
          <a:ext cx="2507456" cy="159223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Engagement is more likely when children are the ones choosing what materials they will use. </a:t>
          </a:r>
        </a:p>
      </dsp:txBody>
      <dsp:txXfrm>
        <a:off x="6454578" y="911626"/>
        <a:ext cx="2414186" cy="14989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DE7F5-E51B-4A5E-BD33-EFDB6637AF20}">
      <dsp:nvSpPr>
        <dsp:cNvPr id="0" name=""/>
        <dsp:cNvSpPr/>
      </dsp:nvSpPr>
      <dsp:spPr>
        <a:xfrm>
          <a:off x="0" y="1792"/>
          <a:ext cx="657497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8A582F-1554-4506-8213-9561340F4D1A}">
      <dsp:nvSpPr>
        <dsp:cNvPr id="0" name=""/>
        <dsp:cNvSpPr/>
      </dsp:nvSpPr>
      <dsp:spPr>
        <a:xfrm>
          <a:off x="0" y="1792"/>
          <a:ext cx="6574972" cy="1222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‘When educators are aware of and able to understand and respond to the many “languages” children use to communicate, they give children a “voice”.’ </a:t>
          </a:r>
        </a:p>
      </dsp:txBody>
      <dsp:txXfrm>
        <a:off x="0" y="1792"/>
        <a:ext cx="6574972" cy="1222198"/>
      </dsp:txXfrm>
    </dsp:sp>
    <dsp:sp modelId="{0762D255-666E-4211-9F57-670B6796B5ED}">
      <dsp:nvSpPr>
        <dsp:cNvPr id="0" name=""/>
        <dsp:cNvSpPr/>
      </dsp:nvSpPr>
      <dsp:spPr>
        <a:xfrm>
          <a:off x="0" y="1223990"/>
          <a:ext cx="657497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2DEC32-6C0D-4DD5-8D5C-C54C3CDFAD11}">
      <dsp:nvSpPr>
        <dsp:cNvPr id="0" name=""/>
        <dsp:cNvSpPr/>
      </dsp:nvSpPr>
      <dsp:spPr>
        <a:xfrm>
          <a:off x="0" y="1223990"/>
          <a:ext cx="6574972" cy="1222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‘Conversation can occur with even the youngest infants when adults are attuned to the child’s subtle verbal and non-verbal cues and gestures and when they respond by interacting in “serve and return” exchanges.’ </a:t>
          </a:r>
        </a:p>
      </dsp:txBody>
      <dsp:txXfrm>
        <a:off x="0" y="1223990"/>
        <a:ext cx="6574972" cy="1222198"/>
      </dsp:txXfrm>
    </dsp:sp>
    <dsp:sp modelId="{DA1425DA-ACD5-493E-B6A4-78A73723836D}">
      <dsp:nvSpPr>
        <dsp:cNvPr id="0" name=""/>
        <dsp:cNvSpPr/>
      </dsp:nvSpPr>
      <dsp:spPr>
        <a:xfrm>
          <a:off x="0" y="2446189"/>
          <a:ext cx="657497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E76DBC-CF63-4C63-9C0D-AD519FCD72E7}">
      <dsp:nvSpPr>
        <dsp:cNvPr id="0" name=""/>
        <dsp:cNvSpPr/>
      </dsp:nvSpPr>
      <dsp:spPr>
        <a:xfrm>
          <a:off x="0" y="2446189"/>
          <a:ext cx="6574972" cy="1222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‘Opportunities for children to explore language and literacy through play contribute to their development of strong language and cognitive abilities…..’(p.42)</a:t>
          </a:r>
        </a:p>
      </dsp:txBody>
      <dsp:txXfrm>
        <a:off x="0" y="2446189"/>
        <a:ext cx="6574972" cy="122219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B30EFB-C89C-4C1B-9224-94542C9B8FD0}" type="datetimeFigureOut">
              <a:rPr lang="en-CA" smtClean="0"/>
              <a:pPr/>
              <a:t>2026-01-15</a:t>
            </a:fld>
            <a:endParaRPr lang="en-C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41038A-AD76-48C8-80B7-0C7A7459AB99}" type="slidenum">
              <a:rPr lang="en-CA" smtClean="0"/>
              <a:pPr/>
              <a:t>‹#›</a:t>
            </a:fld>
            <a:endParaRPr lang="en-CA"/>
          </a:p>
        </p:txBody>
      </p:sp>
    </p:spTree>
    <p:extLst>
      <p:ext uri="{BB962C8B-B14F-4D97-AF65-F5344CB8AC3E}">
        <p14:creationId xmlns:p14="http://schemas.microsoft.com/office/powerpoint/2010/main" val="89450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541038A-AD76-48C8-80B7-0C7A7459AB99}" type="slidenum">
              <a:rPr lang="en-CA" smtClean="0"/>
              <a:pPr/>
              <a:t>15</a:t>
            </a:fld>
            <a:endParaRPr lang="en-CA"/>
          </a:p>
        </p:txBody>
      </p:sp>
    </p:spTree>
    <p:extLst>
      <p:ext uri="{BB962C8B-B14F-4D97-AF65-F5344CB8AC3E}">
        <p14:creationId xmlns:p14="http://schemas.microsoft.com/office/powerpoint/2010/main" val="275768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F86DEA32-D985-45F8-90D6-F36011129785}" type="datetimeFigureOut">
              <a:rPr lang="en-CA" smtClean="0"/>
              <a:pPr/>
              <a:t>2026-01-15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18C3E87-3A06-4728-825C-6A9274CCBAC6}" type="slidenum">
              <a:rPr lang="en-CA" smtClean="0"/>
              <a:pPr/>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730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6DEA32-D985-45F8-90D6-F36011129785}" type="datetimeFigureOut">
              <a:rPr lang="en-CA" smtClean="0"/>
              <a:pPr/>
              <a:t>2026-01-15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18C3E87-3A06-4728-825C-6A9274CCBAC6}" type="slidenum">
              <a:rPr lang="en-CA" smtClean="0"/>
              <a:pPr/>
              <a:t>‹#›</a:t>
            </a:fld>
            <a:endParaRPr lang="en-CA"/>
          </a:p>
        </p:txBody>
      </p:sp>
    </p:spTree>
    <p:extLst>
      <p:ext uri="{BB962C8B-B14F-4D97-AF65-F5344CB8AC3E}">
        <p14:creationId xmlns:p14="http://schemas.microsoft.com/office/powerpoint/2010/main" val="2580844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6DEA32-D985-45F8-90D6-F36011129785}" type="datetimeFigureOut">
              <a:rPr lang="en-CA" smtClean="0"/>
              <a:pPr/>
              <a:t>2026-01-15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18C3E87-3A06-4728-825C-6A9274CCBAC6}" type="slidenum">
              <a:rPr lang="en-CA" smtClean="0"/>
              <a:pPr/>
              <a:t>‹#›</a:t>
            </a:fld>
            <a:endParaRPr lang="en-CA"/>
          </a:p>
        </p:txBody>
      </p:sp>
    </p:spTree>
    <p:extLst>
      <p:ext uri="{BB962C8B-B14F-4D97-AF65-F5344CB8AC3E}">
        <p14:creationId xmlns:p14="http://schemas.microsoft.com/office/powerpoint/2010/main" val="3961390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6DEA32-D985-45F8-90D6-F36011129785}" type="datetimeFigureOut">
              <a:rPr lang="en-CA" smtClean="0"/>
              <a:pPr/>
              <a:t>2026-01-15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18C3E87-3A06-4728-825C-6A9274CCBAC6}" type="slidenum">
              <a:rPr lang="en-CA" smtClean="0"/>
              <a:pPr/>
              <a:t>‹#›</a:t>
            </a:fld>
            <a:endParaRPr lang="en-CA"/>
          </a:p>
        </p:txBody>
      </p:sp>
    </p:spTree>
    <p:extLst>
      <p:ext uri="{BB962C8B-B14F-4D97-AF65-F5344CB8AC3E}">
        <p14:creationId xmlns:p14="http://schemas.microsoft.com/office/powerpoint/2010/main" val="302812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6DEA32-D985-45F8-90D6-F36011129785}" type="datetimeFigureOut">
              <a:rPr lang="en-CA" smtClean="0"/>
              <a:pPr/>
              <a:t>2026-01-15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18C3E87-3A06-4728-825C-6A9274CCBAC6}" type="slidenum">
              <a:rPr lang="en-CA" smtClean="0"/>
              <a:pPr/>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8993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6DEA32-D985-45F8-90D6-F36011129785}" type="datetimeFigureOut">
              <a:rPr lang="en-CA" smtClean="0"/>
              <a:pPr/>
              <a:t>2026-01-15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18C3E87-3A06-4728-825C-6A9274CCBAC6}" type="slidenum">
              <a:rPr lang="en-CA" smtClean="0"/>
              <a:pPr/>
              <a:t>‹#›</a:t>
            </a:fld>
            <a:endParaRPr lang="en-CA"/>
          </a:p>
        </p:txBody>
      </p:sp>
    </p:spTree>
    <p:extLst>
      <p:ext uri="{BB962C8B-B14F-4D97-AF65-F5344CB8AC3E}">
        <p14:creationId xmlns:p14="http://schemas.microsoft.com/office/powerpoint/2010/main" val="275859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6DEA32-D985-45F8-90D6-F36011129785}" type="datetimeFigureOut">
              <a:rPr lang="en-CA" smtClean="0"/>
              <a:pPr/>
              <a:t>2026-01-15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18C3E87-3A06-4728-825C-6A9274CCBAC6}" type="slidenum">
              <a:rPr lang="en-CA" smtClean="0"/>
              <a:pPr/>
              <a:t>‹#›</a:t>
            </a:fld>
            <a:endParaRPr lang="en-CA"/>
          </a:p>
        </p:txBody>
      </p:sp>
    </p:spTree>
    <p:extLst>
      <p:ext uri="{BB962C8B-B14F-4D97-AF65-F5344CB8AC3E}">
        <p14:creationId xmlns:p14="http://schemas.microsoft.com/office/powerpoint/2010/main" val="1385971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6DEA32-D985-45F8-90D6-F36011129785}" type="datetimeFigureOut">
              <a:rPr lang="en-CA" smtClean="0"/>
              <a:pPr/>
              <a:t>2026-01-15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18C3E87-3A06-4728-825C-6A9274CCBAC6}" type="slidenum">
              <a:rPr lang="en-CA" smtClean="0"/>
              <a:pPr/>
              <a:t>‹#›</a:t>
            </a:fld>
            <a:endParaRPr lang="en-CA"/>
          </a:p>
        </p:txBody>
      </p:sp>
    </p:spTree>
    <p:extLst>
      <p:ext uri="{BB962C8B-B14F-4D97-AF65-F5344CB8AC3E}">
        <p14:creationId xmlns:p14="http://schemas.microsoft.com/office/powerpoint/2010/main" val="867000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86DEA32-D985-45F8-90D6-F36011129785}" type="datetimeFigureOut">
              <a:rPr lang="en-CA" smtClean="0"/>
              <a:pPr/>
              <a:t>2026-01-15</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218C3E87-3A06-4728-825C-6A9274CCBAC6}" type="slidenum">
              <a:rPr lang="en-CA" smtClean="0"/>
              <a:pPr/>
              <a:t>‹#›</a:t>
            </a:fld>
            <a:endParaRPr lang="en-CA"/>
          </a:p>
        </p:txBody>
      </p:sp>
    </p:spTree>
    <p:extLst>
      <p:ext uri="{BB962C8B-B14F-4D97-AF65-F5344CB8AC3E}">
        <p14:creationId xmlns:p14="http://schemas.microsoft.com/office/powerpoint/2010/main" val="3056554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86DEA32-D985-45F8-90D6-F36011129785}" type="datetimeFigureOut">
              <a:rPr lang="en-CA" smtClean="0"/>
              <a:pPr/>
              <a:t>2026-01-15</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18C3E87-3A06-4728-825C-6A9274CCBAC6}" type="slidenum">
              <a:rPr lang="en-CA" smtClean="0"/>
              <a:pPr/>
              <a:t>‹#›</a:t>
            </a:fld>
            <a:endParaRPr lang="en-CA"/>
          </a:p>
        </p:txBody>
      </p:sp>
    </p:spTree>
    <p:extLst>
      <p:ext uri="{BB962C8B-B14F-4D97-AF65-F5344CB8AC3E}">
        <p14:creationId xmlns:p14="http://schemas.microsoft.com/office/powerpoint/2010/main" val="1193651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6DEA32-D985-45F8-90D6-F36011129785}" type="datetimeFigureOut">
              <a:rPr lang="en-CA" smtClean="0"/>
              <a:pPr/>
              <a:t>2026-01-15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18C3E87-3A06-4728-825C-6A9274CCBAC6}" type="slidenum">
              <a:rPr lang="en-CA" smtClean="0"/>
              <a:pPr/>
              <a:t>‹#›</a:t>
            </a:fld>
            <a:endParaRPr lang="en-CA"/>
          </a:p>
        </p:txBody>
      </p:sp>
    </p:spTree>
    <p:extLst>
      <p:ext uri="{BB962C8B-B14F-4D97-AF65-F5344CB8AC3E}">
        <p14:creationId xmlns:p14="http://schemas.microsoft.com/office/powerpoint/2010/main" val="193255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86DEA32-D985-45F8-90D6-F36011129785}" type="datetimeFigureOut">
              <a:rPr lang="en-CA" smtClean="0"/>
              <a:pPr/>
              <a:t>2026-01-15</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18C3E87-3A06-4728-825C-6A9274CCBAC6}" type="slidenum">
              <a:rPr lang="en-CA" smtClean="0"/>
              <a:pPr/>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94775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2.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5.png"/><Relationship Id="rId7" Type="http://schemas.openxmlformats.org/officeDocument/2006/relationships/diagramColors" Target="../diagrams/colors5.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6.xml"/><Relationship Id="rId7" Type="http://schemas.openxmlformats.org/officeDocument/2006/relationships/image" Target="../media/image42.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www.youtube.com/watch?v=KJM7Nj1DCwk"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xFQQdB2YBjs" TargetMode="External"/><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app=desktop&amp;v=174pYUcwn7w" TargetMode="External"/><Relationship Id="rId2" Type="http://schemas.openxmlformats.org/officeDocument/2006/relationships/hyperlink" Target="https://www.youtube.com/watch?v=174pYUcwn7w" TargetMode="Externa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hyperlink" Target="https://reggioemilia2015.weebly.com/the-100-languages.html" TargetMode="Externa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app=desktop&amp;v=KB_lTKZm1Ts" TargetMode="External"/><Relationship Id="rId2" Type="http://schemas.openxmlformats.org/officeDocument/2006/relationships/hyperlink" Target="https://www.youtube.com/watch?v=KB_lTKZm1Ts"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mcrc.on.ca/wp-content/uploads/2020/07/building-on-how-does-learning-happen-child-care.pdf" TargetMode="Externa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hyperlink" Target="https://uppercanadachildcare.com/wp-content/uploads/2022/07/edu-building-on-how-does-learning-happen-en-2021-03-10-1.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journeyingintoinquiry.wordpress.com/2016/07/05/classroom-messages-using-hdlh/" TargetMode="Externa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16.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hyperlink" Target="https://www.fivecounties.on.ca/welcome-iiq/" TargetMode="External"/><Relationship Id="rId2" Type="http://schemas.openxmlformats.org/officeDocument/2006/relationships/hyperlink" Target="https://www.fivecounties.on.ca/external-resources-learning-modules/" TargetMode="Externa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ontario.ca/fr/page/comment-apprend-pedagogie-de-lontario-pour-la-petite-enfance" TargetMode="External"/><Relationship Id="rId2" Type="http://schemas.openxmlformats.org/officeDocument/2006/relationships/hyperlink" Target="https://files.ontario.ca/edu-how-does-learning-happen-en-2021-03-23.pdf" TargetMode="Externa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diagramLayout" Target="../diagrams/layout3.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image" Target="../media/image10.png"/><Relationship Id="rId5" Type="http://schemas.openxmlformats.org/officeDocument/2006/relationships/diagramColors" Target="../diagrams/colors3.xml"/><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diagramQuickStyle" Target="../diagrams/quickStyle3.xml"/><Relationship Id="rId9" Type="http://schemas.openxmlformats.org/officeDocument/2006/relationships/image" Target="../media/image8.png"/><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82F701-1D9A-4047-A9CA-73A707EA0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3" name="Rectangle 12">
            <a:extLst>
              <a:ext uri="{FF2B5EF4-FFF2-40B4-BE49-F238E27FC236}">
                <a16:creationId xmlns:a16="http://schemas.microsoft.com/office/drawing/2014/main" id="{FD46288E-4C86-4ADB-893C-3C29FDE84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15" name="Straight Connector 14">
            <a:extLst>
              <a:ext uri="{FF2B5EF4-FFF2-40B4-BE49-F238E27FC236}">
                <a16:creationId xmlns:a16="http://schemas.microsoft.com/office/drawing/2014/main" id="{318EA713-6EC5-4E3B-9ABC-DDF657C87A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75896A25-D088-48F0-A2E7-9C44D9F6B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DCD6B11-13E6-4A46-9C85-F8EB0F35C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p:cNvSpPr>
            <a:spLocks noGrp="1"/>
          </p:cNvSpPr>
          <p:nvPr>
            <p:ph type="ctrTitle"/>
          </p:nvPr>
        </p:nvSpPr>
        <p:spPr>
          <a:xfrm>
            <a:off x="558097" y="421470"/>
            <a:ext cx="6292049" cy="842568"/>
          </a:xfrm>
        </p:spPr>
        <p:txBody>
          <a:bodyPr vert="horz" lIns="91440" tIns="45720" rIns="91440" bIns="45720" rtlCol="0" anchor="b">
            <a:normAutofit/>
          </a:bodyPr>
          <a:lstStyle/>
          <a:p>
            <a:r>
              <a:rPr lang="en-US" sz="4000" i="1" dirty="0">
                <a:solidFill>
                  <a:srgbClr val="FFFFFF"/>
                </a:solidFill>
                <a:latin typeface="+mn-lt"/>
              </a:rPr>
              <a:t>How Does Learning Happen?</a:t>
            </a:r>
          </a:p>
        </p:txBody>
      </p:sp>
      <p:sp>
        <p:nvSpPr>
          <p:cNvPr id="3" name="Subtitle 2"/>
          <p:cNvSpPr>
            <a:spLocks noGrp="1"/>
          </p:cNvSpPr>
          <p:nvPr>
            <p:ph type="subTitle" idx="1"/>
          </p:nvPr>
        </p:nvSpPr>
        <p:spPr>
          <a:xfrm>
            <a:off x="720121" y="1330532"/>
            <a:ext cx="6205211" cy="5003784"/>
          </a:xfrm>
        </p:spPr>
        <p:txBody>
          <a:bodyPr vert="horz" lIns="0" tIns="45720" rIns="0" bIns="45720" rtlCol="0">
            <a:normAutofit/>
          </a:bodyPr>
          <a:lstStyle/>
          <a:p>
            <a:r>
              <a:rPr lang="en-US" sz="1800" dirty="0">
                <a:solidFill>
                  <a:srgbClr val="FFFFFF"/>
                </a:solidFill>
                <a:latin typeface="+mn-lt"/>
              </a:rPr>
              <a:t>Ontario’s Pedagogy for the Early Years</a:t>
            </a:r>
          </a:p>
          <a:p>
            <a:endParaRPr lang="en-US" sz="1800" dirty="0">
              <a:solidFill>
                <a:srgbClr val="FFFFFF"/>
              </a:solidFill>
              <a:latin typeface="+mn-lt"/>
            </a:endParaRPr>
          </a:p>
          <a:p>
            <a:endParaRPr lang="en-US" sz="1800" b="1" dirty="0">
              <a:solidFill>
                <a:srgbClr val="FFFFFF"/>
              </a:solidFill>
              <a:latin typeface="+mn-lt"/>
            </a:endParaRPr>
          </a:p>
          <a:p>
            <a:endParaRPr lang="en-US" sz="1800" b="1" dirty="0">
              <a:solidFill>
                <a:srgbClr val="FFFFFF"/>
              </a:solidFill>
              <a:latin typeface="+mn-lt"/>
            </a:endParaRPr>
          </a:p>
          <a:p>
            <a:endParaRPr lang="en-US" sz="1800" b="1" dirty="0">
              <a:solidFill>
                <a:srgbClr val="FFFFFF"/>
              </a:solidFill>
              <a:latin typeface="+mn-lt"/>
            </a:endParaRPr>
          </a:p>
          <a:p>
            <a:endParaRPr lang="en-US" sz="1800" b="1" dirty="0">
              <a:solidFill>
                <a:srgbClr val="FFFFFF"/>
              </a:solidFill>
              <a:latin typeface="+mn-lt"/>
            </a:endParaRPr>
          </a:p>
          <a:p>
            <a:endParaRPr lang="en-US" sz="1800" b="1" dirty="0">
              <a:solidFill>
                <a:srgbClr val="FFFFFF"/>
              </a:solidFill>
              <a:latin typeface="+mn-lt"/>
            </a:endParaRPr>
          </a:p>
          <a:p>
            <a:endParaRPr lang="en-US" sz="1800" b="1" dirty="0">
              <a:solidFill>
                <a:srgbClr val="FFFFFF"/>
              </a:solidFill>
              <a:latin typeface="+mn-lt"/>
            </a:endParaRPr>
          </a:p>
          <a:p>
            <a:endParaRPr lang="en-US" sz="1800" b="1" dirty="0">
              <a:solidFill>
                <a:srgbClr val="FFFFFF"/>
              </a:solidFill>
              <a:latin typeface="+mn-lt"/>
            </a:endParaRPr>
          </a:p>
          <a:p>
            <a:pPr algn="ctr"/>
            <a:r>
              <a:rPr lang="en-US" sz="1800" dirty="0">
                <a:solidFill>
                  <a:srgbClr val="FFFFFF"/>
                </a:solidFill>
                <a:latin typeface="+mn-lt"/>
              </a:rPr>
              <a:t>Investing in Quality Peterborough</a:t>
            </a:r>
          </a:p>
          <a:p>
            <a:pPr algn="ctr"/>
            <a:r>
              <a:rPr lang="en-US" sz="1800" dirty="0">
                <a:solidFill>
                  <a:srgbClr val="FFFFFF"/>
                </a:solidFill>
                <a:latin typeface="+mn-lt"/>
              </a:rPr>
              <a:t>Module 1 </a:t>
            </a:r>
          </a:p>
        </p:txBody>
      </p:sp>
      <p:sp>
        <p:nvSpPr>
          <p:cNvPr id="21" name="Rectangle 20">
            <a:extLst>
              <a:ext uri="{FF2B5EF4-FFF2-40B4-BE49-F238E27FC236}">
                <a16:creationId xmlns:a16="http://schemas.microsoft.com/office/drawing/2014/main" id="{75EBCDCE-0F4C-477C-AB15-886C5F27B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3" name="Rectangle 22">
            <a:extLst>
              <a:ext uri="{FF2B5EF4-FFF2-40B4-BE49-F238E27FC236}">
                <a16:creationId xmlns:a16="http://schemas.microsoft.com/office/drawing/2014/main" id="{17820F06-C1AE-4232-AEE8-3AC8189E4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236191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7006" y="2871107"/>
            <a:ext cx="2613108" cy="997061"/>
          </a:xfrm>
          <a:prstGeom prst="rect">
            <a:avLst/>
          </a:prstGeom>
        </p:spPr>
      </p:pic>
      <p:sp>
        <p:nvSpPr>
          <p:cNvPr id="25" name="Rectangle 24">
            <a:extLst>
              <a:ext uri="{FF2B5EF4-FFF2-40B4-BE49-F238E27FC236}">
                <a16:creationId xmlns:a16="http://schemas.microsoft.com/office/drawing/2014/main" id="{9A62E9AA-DA4C-405A-B6ED-5B1FE7A8D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4432072"/>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edagogy Cover.png"/>
          <p:cNvPicPr>
            <a:picLocks noChangeAspect="1"/>
          </p:cNvPicPr>
          <p:nvPr/>
        </p:nvPicPr>
        <p:blipFill>
          <a:blip r:embed="rId3" cstate="print"/>
          <a:stretch>
            <a:fillRect/>
          </a:stretch>
        </p:blipFill>
        <p:spPr>
          <a:xfrm>
            <a:off x="1928789" y="2081230"/>
            <a:ext cx="3331029" cy="2576814"/>
          </a:xfrm>
          <a:prstGeom prst="rect">
            <a:avLst/>
          </a:prstGeom>
        </p:spPr>
      </p:pic>
      <p:pic>
        <p:nvPicPr>
          <p:cNvPr id="7" name="Picture 6" descr="Logo, company name&#10;&#10;Description automatically generated">
            <a:extLst>
              <a:ext uri="{FF2B5EF4-FFF2-40B4-BE49-F238E27FC236}">
                <a16:creationId xmlns:a16="http://schemas.microsoft.com/office/drawing/2014/main" id="{26AADB4F-EF56-4A14-9C1A-5496FF6C68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4464" y="333183"/>
            <a:ext cx="3399439" cy="1696750"/>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959916DA-283B-4AD3-A32F-5B174F363D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4514" y="5059985"/>
            <a:ext cx="1946564" cy="782790"/>
          </a:xfrm>
          <a:prstGeom prst="rect">
            <a:avLst/>
          </a:prstGeom>
        </p:spPr>
      </p:pic>
    </p:spTree>
    <p:extLst>
      <p:ext uri="{BB962C8B-B14F-4D97-AF65-F5344CB8AC3E}">
        <p14:creationId xmlns:p14="http://schemas.microsoft.com/office/powerpoint/2010/main" val="2597351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a:latin typeface="Calibri" panose="020F0502020204030204" pitchFamily="34" charset="0"/>
                <a:cs typeface="Calibri" panose="020F0502020204030204" pitchFamily="34" charset="0"/>
              </a:rPr>
              <a:t>A Pedagogy for the Early Years</a:t>
            </a:r>
          </a:p>
        </p:txBody>
      </p:sp>
      <p:graphicFrame>
        <p:nvGraphicFramePr>
          <p:cNvPr id="1030" name="Content Placeholder 2">
            <a:extLst>
              <a:ext uri="{FF2B5EF4-FFF2-40B4-BE49-F238E27FC236}">
                <a16:creationId xmlns:a16="http://schemas.microsoft.com/office/drawing/2014/main" id="{E3685BF1-113F-430D-8919-A8516D7FD21A}"/>
              </a:ext>
            </a:extLst>
          </p:cNvPr>
          <p:cNvGraphicFramePr>
            <a:graphicFrameLocks noGrp="1"/>
          </p:cNvGraphicFramePr>
          <p:nvPr>
            <p:ph idx="1"/>
            <p:extLst>
              <p:ext uri="{D42A27DB-BD31-4B8C-83A1-F6EECF244321}">
                <p14:modId xmlns:p14="http://schemas.microsoft.com/office/powerpoint/2010/main" val="3816992007"/>
              </p:ext>
            </p:extLst>
          </p:nvPr>
        </p:nvGraphicFramePr>
        <p:xfrm>
          <a:off x="1097280" y="1844824"/>
          <a:ext cx="9997440" cy="4066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Pedagogy in Education: More Than a Buzzword | Schoology">
            <a:extLst>
              <a:ext uri="{FF2B5EF4-FFF2-40B4-BE49-F238E27FC236}">
                <a16:creationId xmlns:a16="http://schemas.microsoft.com/office/drawing/2014/main" id="{688768F5-82ED-4546-913A-7469797D07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1686" y="286603"/>
            <a:ext cx="3573034" cy="129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899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0F35747-2822-4D06-BE10-CD33AC6B0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C2C4466-5B1B-4361-B9D9-39ED9A8A3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Content Placeholder 1"/>
          <p:cNvSpPr>
            <a:spLocks noGrp="1"/>
          </p:cNvSpPr>
          <p:nvPr>
            <p:ph idx="1"/>
          </p:nvPr>
        </p:nvSpPr>
        <p:spPr>
          <a:xfrm>
            <a:off x="922096" y="586807"/>
            <a:ext cx="4741856" cy="698618"/>
          </a:xfrm>
        </p:spPr>
        <p:txBody>
          <a:bodyPr>
            <a:normAutofit fontScale="77500" lnSpcReduction="20000"/>
          </a:bodyPr>
          <a:lstStyle/>
          <a:p>
            <a:pPr marL="0" indent="0">
              <a:buNone/>
            </a:pPr>
            <a:r>
              <a:rPr lang="en-US" sz="3000" i="1">
                <a:solidFill>
                  <a:srgbClr val="FFFFFF"/>
                </a:solidFill>
                <a:latin typeface="Calibri" panose="020F0502020204030204" pitchFamily="34" charset="0"/>
                <a:cs typeface="Calibri" panose="020F0502020204030204" pitchFamily="34" charset="0"/>
              </a:rPr>
              <a:t>‘How Does Learning Happen?’</a:t>
            </a:r>
          </a:p>
          <a:p>
            <a:pPr marL="0" indent="0">
              <a:buNone/>
            </a:pPr>
            <a:r>
              <a:rPr lang="en-US" sz="1800">
                <a:solidFill>
                  <a:srgbClr val="FFFFFF"/>
                </a:solidFill>
              </a:rPr>
              <a:t> </a:t>
            </a:r>
          </a:p>
        </p:txBody>
      </p:sp>
      <p:sp>
        <p:nvSpPr>
          <p:cNvPr id="75" name="Rectangle 74">
            <a:extLst>
              <a:ext uri="{FF2B5EF4-FFF2-40B4-BE49-F238E27FC236}">
                <a16:creationId xmlns:a16="http://schemas.microsoft.com/office/drawing/2014/main" id="{FD745DAE-5A8A-44FA-937C-CD65CF7A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pic>
        <p:nvPicPr>
          <p:cNvPr id="2050" name="Picture 2" descr="Program Statement | Good Beginnings">
            <a:extLst>
              <a:ext uri="{FF2B5EF4-FFF2-40B4-BE49-F238E27FC236}">
                <a16:creationId xmlns:a16="http://schemas.microsoft.com/office/drawing/2014/main" id="{DF612686-F077-4666-A1D5-17C987A4537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84579" y="624974"/>
            <a:ext cx="3609294" cy="2309948"/>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67696AA1-B1DD-4C75-9AC1-69EE9F65FF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339699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Week10 – Reflect – Gamification – Emerging Technologies for Information  Practice">
            <a:extLst>
              <a:ext uri="{FF2B5EF4-FFF2-40B4-BE49-F238E27FC236}">
                <a16:creationId xmlns:a16="http://schemas.microsoft.com/office/drawing/2014/main" id="{49D29361-2870-4342-ADF0-E74C6B82557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66496" y="3782735"/>
            <a:ext cx="2645460" cy="259063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1912" y="1732438"/>
            <a:ext cx="6844164" cy="3652282"/>
          </a:xfrm>
          <a:prstGeom prst="rect">
            <a:avLst/>
          </a:prstGeom>
        </p:spPr>
        <p:txBody>
          <a:bodyPr wrap="square">
            <a:spAutoFit/>
          </a:bodyPr>
          <a:lstStyle/>
          <a:p>
            <a:pPr lvl="0" defTabSz="457200">
              <a:lnSpc>
                <a:spcPct val="150000"/>
              </a:lnSpc>
              <a:spcBef>
                <a:spcPts val="1000"/>
              </a:spcBef>
              <a:buClr>
                <a:srgbClr val="A53010"/>
              </a:buClr>
            </a:pPr>
            <a:r>
              <a:rPr lang="en-US" b="1" dirty="0">
                <a:solidFill>
                  <a:schemeClr val="bg1"/>
                </a:solidFill>
                <a:latin typeface="Calibri" panose="020F0502020204030204" pitchFamily="34" charset="0"/>
                <a:cs typeface="Calibri" panose="020F0502020204030204" pitchFamily="34" charset="0"/>
              </a:rPr>
              <a:t>Have you noticed that ‘</a:t>
            </a:r>
            <a:r>
              <a:rPr lang="en-US" b="1" i="1" dirty="0">
                <a:solidFill>
                  <a:schemeClr val="bg1"/>
                </a:solidFill>
                <a:latin typeface="Calibri" panose="020F0502020204030204" pitchFamily="34" charset="0"/>
                <a:cs typeface="Calibri" panose="020F0502020204030204" pitchFamily="34" charset="0"/>
              </a:rPr>
              <a:t>How Does Learning Happen?’  </a:t>
            </a:r>
            <a:r>
              <a:rPr lang="en-US" b="1" dirty="0">
                <a:solidFill>
                  <a:schemeClr val="bg1"/>
                </a:solidFill>
                <a:latin typeface="Calibri" panose="020F0502020204030204" pitchFamily="34" charset="0"/>
                <a:cs typeface="Calibri" panose="020F0502020204030204" pitchFamily="34" charset="0"/>
              </a:rPr>
              <a:t>is a question?</a:t>
            </a:r>
          </a:p>
          <a:p>
            <a:pPr lvl="0" defTabSz="457200">
              <a:lnSpc>
                <a:spcPct val="150000"/>
              </a:lnSpc>
              <a:spcBef>
                <a:spcPts val="1000"/>
              </a:spcBef>
              <a:buClr>
                <a:srgbClr val="A53010"/>
              </a:buClr>
            </a:pPr>
            <a:endParaRPr lang="en-US" b="1" dirty="0">
              <a:solidFill>
                <a:schemeClr val="bg1"/>
              </a:solidFill>
              <a:latin typeface="Calibri" panose="020F0502020204030204" pitchFamily="34" charset="0"/>
              <a:cs typeface="Calibri" panose="020F0502020204030204" pitchFamily="34" charset="0"/>
            </a:endParaRPr>
          </a:p>
          <a:p>
            <a:pPr lvl="0" defTabSz="457200">
              <a:lnSpc>
                <a:spcPct val="150000"/>
              </a:lnSpc>
              <a:spcBef>
                <a:spcPts val="1000"/>
              </a:spcBef>
              <a:buClr>
                <a:srgbClr val="A53010"/>
              </a:buClr>
            </a:pPr>
            <a:r>
              <a:rPr lang="en-US" b="1" i="1" dirty="0">
                <a:solidFill>
                  <a:schemeClr val="bg1"/>
                </a:solidFill>
                <a:latin typeface="Calibri" panose="020F0502020204030204" pitchFamily="34" charset="0"/>
                <a:cs typeface="Calibri" panose="020F0502020204030204" pitchFamily="34" charset="0"/>
              </a:rPr>
              <a:t>This document is not so much about providing all the answers,                  but rather is intended to provoke questions – for it is in exploring our   questions that learning happens”.</a:t>
            </a:r>
          </a:p>
          <a:p>
            <a:pPr marL="285750" lvl="0" indent="-285750" algn="ctr" defTabSz="457200">
              <a:lnSpc>
                <a:spcPct val="150000"/>
              </a:lnSpc>
              <a:spcBef>
                <a:spcPts val="1000"/>
              </a:spcBef>
              <a:buClr>
                <a:srgbClr val="A53010"/>
              </a:buClr>
              <a:buFont typeface="Arial" panose="020B0604020202020204" pitchFamily="34" charset="0"/>
              <a:buChar char="•"/>
            </a:pPr>
            <a:endParaRPr lang="en-US" b="1" i="1" dirty="0">
              <a:solidFill>
                <a:schemeClr val="bg1"/>
              </a:solidFill>
              <a:latin typeface="Calibri" panose="020F0502020204030204" pitchFamily="34" charset="0"/>
              <a:cs typeface="Calibri" panose="020F0502020204030204" pitchFamily="34" charset="0"/>
            </a:endParaRPr>
          </a:p>
          <a:p>
            <a:pPr lvl="0" defTabSz="457200">
              <a:spcBef>
                <a:spcPts val="1000"/>
              </a:spcBef>
              <a:buClr>
                <a:srgbClr val="A53010"/>
              </a:buClr>
            </a:pPr>
            <a:r>
              <a:rPr lang="en-US" b="1" dirty="0">
                <a:solidFill>
                  <a:schemeClr val="bg1"/>
                </a:solidFill>
                <a:latin typeface="Calibri" panose="020F0502020204030204" pitchFamily="34" charset="0"/>
                <a:cs typeface="Calibri" panose="020F0502020204030204" pitchFamily="34" charset="0"/>
              </a:rPr>
              <a:t>Take a moment to consider all the different ways you have                                   learned in your life. </a:t>
            </a:r>
            <a:endParaRPr lang="en-US" b="1" i="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006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CFCD50F-4BF3-4733-BD42-5567080A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28459" y="634946"/>
            <a:ext cx="4821283" cy="1450757"/>
          </a:xfrm>
        </p:spPr>
        <p:txBody>
          <a:bodyPr>
            <a:normAutofit/>
          </a:bodyPr>
          <a:lstStyle/>
          <a:p>
            <a:r>
              <a:rPr lang="en-CA" i="1">
                <a:latin typeface="Calibri" panose="020F0502020204030204" pitchFamily="34" charset="0"/>
                <a:cs typeface="Calibri" panose="020F0502020204030204" pitchFamily="34" charset="0"/>
              </a:rPr>
              <a:t>Getting Started</a:t>
            </a:r>
            <a:endParaRPr lang="en-US" i="1">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97C2466A-2320-4205-BDC2-056CD8BC2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336" y="1096458"/>
            <a:ext cx="2784700" cy="1858787"/>
          </a:xfrm>
          <a:prstGeom prst="rect">
            <a:avLst/>
          </a:prstGeom>
        </p:spPr>
      </p:pic>
      <p:sp>
        <p:nvSpPr>
          <p:cNvPr id="15" name="Rectangle 14">
            <a:extLst>
              <a:ext uri="{FF2B5EF4-FFF2-40B4-BE49-F238E27FC236}">
                <a16:creationId xmlns:a16="http://schemas.microsoft.com/office/drawing/2014/main" id="{C24F77B6-3AFC-4981-A39A-15994073E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061" y="321733"/>
            <a:ext cx="2583939" cy="1955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E622A300-A12E-4C3D-A574-71AFFA8F2B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40096" y="2085703"/>
            <a:ext cx="41148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7D21A87-2874-4438-84BA-E02F7C6327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355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B0A69F5-520C-404C-9614-071AAE138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Week10 – Reflect – Gamification – Emerging Technologies for Information  Practice">
            <a:extLst>
              <a:ext uri="{FF2B5EF4-FFF2-40B4-BE49-F238E27FC236}">
                <a16:creationId xmlns:a16="http://schemas.microsoft.com/office/drawing/2014/main" id="{E4F8B217-2AA3-4328-92BC-8B0B9E29DE3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64752" y="3093639"/>
            <a:ext cx="2295082" cy="224751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728459" y="2198914"/>
            <a:ext cx="4821283" cy="3670180"/>
          </a:xfrm>
        </p:spPr>
        <p:txBody>
          <a:bodyPr>
            <a:normAutofit/>
          </a:bodyPr>
          <a:lstStyle/>
          <a:p>
            <a:r>
              <a:rPr lang="en-CA" sz="1600">
                <a:latin typeface="Calibri" panose="020F0502020204030204" pitchFamily="34" charset="0"/>
                <a:cs typeface="Calibri" panose="020F0502020204030204" pitchFamily="34" charset="0"/>
              </a:rPr>
              <a:t>Think back to one of your </a:t>
            </a:r>
            <a:r>
              <a:rPr lang="en-CA" sz="1600" i="1">
                <a:latin typeface="Calibri" panose="020F0502020204030204" pitchFamily="34" charset="0"/>
                <a:cs typeface="Calibri" panose="020F0502020204030204" pitchFamily="34" charset="0"/>
              </a:rPr>
              <a:t>earliest</a:t>
            </a:r>
            <a:r>
              <a:rPr lang="en-CA" sz="1600">
                <a:latin typeface="Calibri" panose="020F0502020204030204" pitchFamily="34" charset="0"/>
                <a:cs typeface="Calibri" panose="020F0502020204030204" pitchFamily="34" charset="0"/>
              </a:rPr>
              <a:t>  memories from school or child care.</a:t>
            </a:r>
          </a:p>
          <a:p>
            <a:r>
              <a:rPr lang="en-CA" sz="1600">
                <a:latin typeface="Calibri" panose="020F0502020204030204" pitchFamily="34" charset="0"/>
                <a:cs typeface="Calibri" panose="020F0502020204030204" pitchFamily="34" charset="0"/>
              </a:rPr>
              <a:t>What do you remember about it? How did it make you feel?</a:t>
            </a:r>
          </a:p>
          <a:p>
            <a:r>
              <a:rPr lang="en-CA" sz="1600">
                <a:latin typeface="Calibri" panose="020F0502020204030204" pitchFamily="34" charset="0"/>
                <a:cs typeface="Calibri" panose="020F0502020204030204" pitchFamily="34" charset="0"/>
              </a:rPr>
              <a:t>Why do you think you still remember it?</a:t>
            </a:r>
          </a:p>
          <a:p>
            <a:endParaRPr lang="en-CA" sz="1600">
              <a:latin typeface="Calibri" panose="020F0502020204030204" pitchFamily="34" charset="0"/>
              <a:cs typeface="Calibri" panose="020F0502020204030204" pitchFamily="34" charset="0"/>
            </a:endParaRPr>
          </a:p>
          <a:p>
            <a:endParaRPr lang="en-CA" sz="1600">
              <a:latin typeface="Calibri" panose="020F0502020204030204" pitchFamily="34" charset="0"/>
              <a:cs typeface="Calibri" panose="020F0502020204030204" pitchFamily="34" charset="0"/>
            </a:endParaRPr>
          </a:p>
          <a:p>
            <a:r>
              <a:rPr lang="en-CA" sz="1600">
                <a:latin typeface="Calibri" panose="020F0502020204030204" pitchFamily="34" charset="0"/>
                <a:cs typeface="Calibri" panose="020F0502020204030204" pitchFamily="34" charset="0"/>
              </a:rPr>
              <a:t>We are building memories everyday in our work.</a:t>
            </a:r>
          </a:p>
          <a:p>
            <a:pPr marL="57150" indent="0">
              <a:buNone/>
            </a:pPr>
            <a:r>
              <a:rPr lang="en-CA" sz="1600">
                <a:latin typeface="Calibri" panose="020F0502020204030204" pitchFamily="34" charset="0"/>
                <a:cs typeface="Calibri" panose="020F0502020204030204" pitchFamily="34" charset="0"/>
              </a:rPr>
              <a:t> Write down what you hope the children you spend</a:t>
            </a:r>
          </a:p>
          <a:p>
            <a:pPr marL="57150" indent="0">
              <a:buNone/>
            </a:pPr>
            <a:r>
              <a:rPr lang="en-CA" sz="1600">
                <a:latin typeface="Calibri" panose="020F0502020204030204" pitchFamily="34" charset="0"/>
                <a:cs typeface="Calibri" panose="020F0502020204030204" pitchFamily="34" charset="0"/>
              </a:rPr>
              <a:t> time with will remember from their time with you.</a:t>
            </a:r>
          </a:p>
          <a:p>
            <a:endParaRPr lang="en-US" sz="1600"/>
          </a:p>
        </p:txBody>
      </p:sp>
      <p:sp>
        <p:nvSpPr>
          <p:cNvPr id="23" name="Rectangle 22">
            <a:extLst>
              <a:ext uri="{FF2B5EF4-FFF2-40B4-BE49-F238E27FC236}">
                <a16:creationId xmlns:a16="http://schemas.microsoft.com/office/drawing/2014/main" id="{54D683B1-E7B7-4AF5-8BF1-00757F13F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5" name="Rectangle 24">
            <a:extLst>
              <a:ext uri="{FF2B5EF4-FFF2-40B4-BE49-F238E27FC236}">
                <a16:creationId xmlns:a16="http://schemas.microsoft.com/office/drawing/2014/main" id="{7B07ECB0-AC96-4F4F-AB0C-44EA1353C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1784867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9">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5" name="Rectangle 11">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26" name="Straight Connector 13">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idx="4294967295"/>
          </p:nvPr>
        </p:nvSpPr>
        <p:spPr>
          <a:xfrm>
            <a:off x="1097280" y="286603"/>
            <a:ext cx="10058400" cy="1450757"/>
          </a:xfrm>
        </p:spPr>
        <p:txBody>
          <a:bodyPr vert="horz" lIns="91440" tIns="45720" rIns="91440" bIns="45720" rtlCol="0" anchor="b">
            <a:normAutofit/>
          </a:bodyPr>
          <a:lstStyle/>
          <a:p>
            <a:r>
              <a:rPr lang="en-US" i="1"/>
              <a:t>The View of the Child </a:t>
            </a:r>
          </a:p>
        </p:txBody>
      </p:sp>
      <p:sp>
        <p:nvSpPr>
          <p:cNvPr id="3" name="Content Placeholder 2"/>
          <p:cNvSpPr>
            <a:spLocks noGrp="1"/>
          </p:cNvSpPr>
          <p:nvPr>
            <p:ph idx="4294967295"/>
          </p:nvPr>
        </p:nvSpPr>
        <p:spPr>
          <a:xfrm>
            <a:off x="1502229" y="2079186"/>
            <a:ext cx="3733801" cy="4038586"/>
          </a:xfrm>
        </p:spPr>
        <p:txBody>
          <a:bodyPr vert="horz" lIns="0" tIns="45720" rIns="0" bIns="45720" rtlCol="0">
            <a:normAutofit lnSpcReduction="10000"/>
          </a:bodyPr>
          <a:lstStyle/>
          <a:p>
            <a:r>
              <a:rPr lang="en-US" sz="1600" dirty="0">
                <a:latin typeface="+mj-lt"/>
              </a:rPr>
              <a:t>How we think of children affects how we respond to them, what we offer them and what we expect. </a:t>
            </a:r>
          </a:p>
          <a:p>
            <a:endParaRPr lang="en-US" sz="1600" dirty="0">
              <a:latin typeface="+mj-lt"/>
            </a:endParaRPr>
          </a:p>
          <a:p>
            <a:r>
              <a:rPr lang="en-US" sz="1600" i="1" dirty="0">
                <a:latin typeface="+mj-lt"/>
              </a:rPr>
              <a:t>HDLH? </a:t>
            </a:r>
            <a:r>
              <a:rPr lang="en-US" sz="1600" dirty="0">
                <a:latin typeface="+mj-lt"/>
              </a:rPr>
              <a:t>offers an image of the child                                                                                             as ‘competent, capable of complex                                                                                                                                                                                     thinking, curious and rich in                                                                                                                               potential’. This may be in contrast                                                                                                                                                  to an older view of children as                                                                                                                                                     ‘blank slates’ and as incomplete.   </a:t>
            </a:r>
          </a:p>
          <a:p>
            <a:pPr marL="0" indent="0">
              <a:buFont typeface="Calibri" panose="020F0502020204030204" pitchFamily="34" charset="0"/>
              <a:buNone/>
            </a:pPr>
            <a:r>
              <a:rPr lang="en-US" sz="1600" dirty="0">
                <a:latin typeface="+mj-lt"/>
              </a:rPr>
              <a:t> </a:t>
            </a:r>
          </a:p>
          <a:p>
            <a:r>
              <a:rPr lang="en-US" sz="1600" i="1" dirty="0">
                <a:latin typeface="+mj-lt"/>
              </a:rPr>
              <a:t>HDLH? </a:t>
            </a:r>
            <a:r>
              <a:rPr lang="en-US" sz="1600" dirty="0">
                <a:latin typeface="+mj-lt"/>
              </a:rPr>
              <a:t>asks us to  take a strength-based                                                                                               approach. “What are the unique strengths                                                                                             and needs, approaches, attitudes,                                                                                                     and dispositions of each child?” (p.18)                                                                                                                                  </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5524"/>
          <a:stretch/>
        </p:blipFill>
        <p:spPr>
          <a:xfrm>
            <a:off x="6126480" y="2457312"/>
            <a:ext cx="4339130" cy="3156565"/>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77031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CA" i="1" dirty="0">
                <a:solidFill>
                  <a:schemeClr val="tx1"/>
                </a:solidFill>
                <a:latin typeface="Calibri" panose="020F0502020204030204" pitchFamily="34" charset="0"/>
                <a:cs typeface="Calibri" panose="020F0502020204030204" pitchFamily="34" charset="0"/>
              </a:rPr>
            </a:br>
            <a:br>
              <a:rPr lang="en-CA" i="1" dirty="0">
                <a:solidFill>
                  <a:schemeClr val="tx1"/>
                </a:solidFill>
                <a:latin typeface="Calibri" panose="020F0502020204030204" pitchFamily="34" charset="0"/>
                <a:cs typeface="Calibri" panose="020F0502020204030204" pitchFamily="34" charset="0"/>
              </a:rPr>
            </a:br>
            <a:br>
              <a:rPr lang="en-CA" i="1" dirty="0">
                <a:solidFill>
                  <a:schemeClr val="tx1"/>
                </a:solidFill>
                <a:latin typeface="Calibri" panose="020F0502020204030204" pitchFamily="34" charset="0"/>
                <a:cs typeface="Calibri" panose="020F0502020204030204" pitchFamily="34" charset="0"/>
              </a:rPr>
            </a:br>
            <a:br>
              <a:rPr lang="en-CA" i="1" dirty="0">
                <a:solidFill>
                  <a:schemeClr val="tx1"/>
                </a:solidFill>
                <a:latin typeface="Calibri" panose="020F0502020204030204" pitchFamily="34" charset="0"/>
                <a:cs typeface="Calibri" panose="020F0502020204030204" pitchFamily="34" charset="0"/>
              </a:rPr>
            </a:br>
            <a:br>
              <a:rPr lang="en-CA" i="1" dirty="0">
                <a:solidFill>
                  <a:schemeClr val="tx1"/>
                </a:solidFill>
                <a:latin typeface="Calibri" panose="020F0502020204030204" pitchFamily="34" charset="0"/>
                <a:cs typeface="Calibri" panose="020F0502020204030204" pitchFamily="34" charset="0"/>
              </a:rPr>
            </a:br>
            <a:r>
              <a:rPr lang="en-CA" sz="4400" i="1" dirty="0">
                <a:solidFill>
                  <a:schemeClr val="tx1"/>
                </a:solidFill>
                <a:latin typeface="Calibri" panose="020F0502020204030204" pitchFamily="34" charset="0"/>
                <a:cs typeface="Calibri" panose="020F0502020204030204" pitchFamily="34" charset="0"/>
              </a:rPr>
              <a:t>HDLH? is based on four foundations</a:t>
            </a:r>
            <a:br>
              <a:rPr lang="en-CA" sz="4400" i="1" dirty="0">
                <a:solidFill>
                  <a:schemeClr val="tx1"/>
                </a:solidFill>
              </a:rPr>
            </a:br>
            <a:endParaRPr lang="en-CA" sz="4400" b="1" i="1" dirty="0">
              <a:solidFill>
                <a:srgbClr val="FF0000"/>
              </a:solidFill>
            </a:endParaRPr>
          </a:p>
        </p:txBody>
      </p:sp>
      <p:pic>
        <p:nvPicPr>
          <p:cNvPr id="1026" name="Picture 2" descr="Z:\RTB.PLC\Professional Development\4 Foundations image.png"/>
          <p:cNvPicPr>
            <a:picLocks noGrp="1" noChangeAspect="1" noChangeArrowheads="1"/>
          </p:cNvPicPr>
          <p:nvPr>
            <p:ph idx="1"/>
          </p:nvPr>
        </p:nvPicPr>
        <p:blipFill>
          <a:blip r:embed="rId2" cstate="print"/>
          <a:stretch>
            <a:fillRect/>
          </a:stretch>
        </p:blipFill>
        <p:spPr bwMode="auto">
          <a:xfrm>
            <a:off x="8794643" y="2619959"/>
            <a:ext cx="2659588" cy="2500682"/>
          </a:xfrm>
          <a:prstGeom prst="rect">
            <a:avLst/>
          </a:prstGeom>
          <a:noFill/>
        </p:spPr>
      </p:pic>
      <p:sp>
        <p:nvSpPr>
          <p:cNvPr id="4" name="Content Placeholder 2"/>
          <p:cNvSpPr txBox="1">
            <a:spLocks/>
          </p:cNvSpPr>
          <p:nvPr/>
        </p:nvSpPr>
        <p:spPr>
          <a:xfrm>
            <a:off x="1097280" y="1772816"/>
            <a:ext cx="7502434" cy="482453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CA" b="1" dirty="0">
                <a:latin typeface="Calibri" panose="020F0502020204030204" pitchFamily="34" charset="0"/>
                <a:cs typeface="Calibri" panose="020F0502020204030204" pitchFamily="34" charset="0"/>
              </a:rPr>
              <a:t>Here are the foundations along with the goals for children. You will notice that children, families and educators are all at the heart of the foundations:</a:t>
            </a:r>
          </a:p>
          <a:p>
            <a:pPr lvl="1"/>
            <a:endParaRPr lang="en-CA" sz="1800" b="1" dirty="0">
              <a:latin typeface="Calibri" panose="020F0502020204030204" pitchFamily="34" charset="0"/>
              <a:cs typeface="Calibri" panose="020F0502020204030204" pitchFamily="34" charset="0"/>
            </a:endParaRPr>
          </a:p>
          <a:p>
            <a:pPr lvl="1"/>
            <a:r>
              <a:rPr lang="en-CA" sz="1800" b="1" dirty="0">
                <a:solidFill>
                  <a:srgbClr val="7030A0"/>
                </a:solidFill>
                <a:latin typeface="Calibri" panose="020F0502020204030204" pitchFamily="34" charset="0"/>
                <a:cs typeface="Calibri" panose="020F0502020204030204" pitchFamily="34" charset="0"/>
              </a:rPr>
              <a:t>Belonging: </a:t>
            </a:r>
            <a:r>
              <a:rPr lang="en-CA" sz="1800" dirty="0">
                <a:latin typeface="Calibri" panose="020F0502020204030204" pitchFamily="34" charset="0"/>
                <a:cs typeface="Calibri" panose="020F0502020204030204" pitchFamily="34" charset="0"/>
              </a:rPr>
              <a:t>Every child has a sense of belonging when they are                                                                          connected to others and contribute to their world.</a:t>
            </a:r>
            <a:endParaRPr lang="en-US" sz="1800" b="1" dirty="0">
              <a:latin typeface="Calibri" panose="020F0502020204030204" pitchFamily="34" charset="0"/>
              <a:cs typeface="Calibri" panose="020F0502020204030204" pitchFamily="34" charset="0"/>
            </a:endParaRPr>
          </a:p>
          <a:p>
            <a:pPr lvl="1"/>
            <a:r>
              <a:rPr lang="en-US" sz="1800" b="1" dirty="0">
                <a:solidFill>
                  <a:srgbClr val="377499"/>
                </a:solidFill>
                <a:latin typeface="Calibri" panose="020F0502020204030204" pitchFamily="34" charset="0"/>
                <a:cs typeface="Calibri" panose="020F0502020204030204" pitchFamily="34" charset="0"/>
              </a:rPr>
              <a:t>Well-Being</a:t>
            </a:r>
            <a:r>
              <a:rPr lang="en-US" sz="1800" dirty="0">
                <a:solidFill>
                  <a:srgbClr val="377499"/>
                </a:solidFill>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Every child is developing a sense of self, health,                                                                and well-being.</a:t>
            </a:r>
          </a:p>
          <a:p>
            <a:pPr lvl="1"/>
            <a:r>
              <a:rPr lang="en-US" sz="1800" b="1" dirty="0">
                <a:solidFill>
                  <a:srgbClr val="E2931E"/>
                </a:solidFill>
                <a:latin typeface="Calibri" panose="020F0502020204030204" pitchFamily="34" charset="0"/>
                <a:cs typeface="Calibri" panose="020F0502020204030204" pitchFamily="34" charset="0"/>
              </a:rPr>
              <a:t>Engagement: </a:t>
            </a:r>
            <a:r>
              <a:rPr lang="en-US" sz="1800" dirty="0">
                <a:latin typeface="Calibri" panose="020F0502020204030204" pitchFamily="34" charset="0"/>
                <a:cs typeface="Calibri" panose="020F0502020204030204" pitchFamily="34" charset="0"/>
              </a:rPr>
              <a:t>Every child is an active and engaged learner                                                                       who explores the world with body, mind and senses.</a:t>
            </a:r>
            <a:endParaRPr lang="en-CA" sz="1800" dirty="0">
              <a:latin typeface="Calibri" panose="020F0502020204030204" pitchFamily="34" charset="0"/>
              <a:cs typeface="Calibri" panose="020F0502020204030204" pitchFamily="34" charset="0"/>
            </a:endParaRPr>
          </a:p>
          <a:p>
            <a:pPr lvl="1"/>
            <a:r>
              <a:rPr lang="en-CA" sz="1800" b="1" dirty="0">
                <a:solidFill>
                  <a:schemeClr val="accent5">
                    <a:lumMod val="75000"/>
                  </a:schemeClr>
                </a:solidFill>
                <a:latin typeface="Calibri" panose="020F0502020204030204" pitchFamily="34" charset="0"/>
                <a:cs typeface="Calibri" panose="020F0502020204030204" pitchFamily="34" charset="0"/>
              </a:rPr>
              <a:t>Expression: </a:t>
            </a:r>
            <a:r>
              <a:rPr lang="en-CA" sz="1800" dirty="0">
                <a:latin typeface="Calibri" panose="020F0502020204030204" pitchFamily="34" charset="0"/>
                <a:cs typeface="Calibri" panose="020F0502020204030204" pitchFamily="34" charset="0"/>
              </a:rPr>
              <a:t>every child is a capable communicator who                                                                                                     expresses themselves in many ways.</a:t>
            </a:r>
            <a:endParaRPr lang="en-CA" sz="1800" b="1" dirty="0">
              <a:latin typeface="Calibri" panose="020F0502020204030204" pitchFamily="34" charset="0"/>
              <a:cs typeface="Calibri" panose="020F0502020204030204" pitchFamily="34" charset="0"/>
            </a:endParaRPr>
          </a:p>
          <a:p>
            <a:pPr lvl="1"/>
            <a:endParaRPr lang="en-US" sz="1800" dirty="0">
              <a:latin typeface="Calibri" panose="020F0502020204030204" pitchFamily="34" charset="0"/>
              <a:cs typeface="Calibri" panose="020F0502020204030204" pitchFamily="34" charset="0"/>
            </a:endParaRPr>
          </a:p>
          <a:p>
            <a:pPr marL="0" indent="0">
              <a:buNone/>
            </a:pPr>
            <a:r>
              <a:rPr lang="en-US" sz="1900" dirty="0">
                <a:latin typeface="Calibri" panose="020F0502020204030204" pitchFamily="34" charset="0"/>
                <a:cs typeface="Calibri" panose="020F0502020204030204" pitchFamily="34" charset="0"/>
              </a:rPr>
              <a:t>Along with these foundational goals for children, there are also expectations for programs.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3503773211"/>
              </p:ext>
            </p:extLst>
          </p:nvPr>
        </p:nvGraphicFramePr>
        <p:xfrm>
          <a:off x="1981200" y="332656"/>
          <a:ext cx="8229600" cy="3518904"/>
        </p:xfrm>
        <a:graphic>
          <a:graphicData uri="http://schemas.openxmlformats.org/drawingml/2006/table">
            <a:tbl>
              <a:tblPr firstRow="1" firstCol="1" bandRow="1"/>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936104">
                <a:tc gridSpan="2">
                  <a:txBody>
                    <a:bodyPr/>
                    <a:lstStyle/>
                    <a:p>
                      <a:pPr marL="0" marR="0" algn="ctr">
                        <a:lnSpc>
                          <a:spcPct val="107000"/>
                        </a:lnSpc>
                        <a:spcBef>
                          <a:spcPts val="0"/>
                        </a:spcBef>
                        <a:spcAft>
                          <a:spcPts val="0"/>
                        </a:spcAft>
                        <a:tabLst>
                          <a:tab pos="1114425" algn="l"/>
                        </a:tabLst>
                      </a:pPr>
                      <a:r>
                        <a:rPr lang="en-US" sz="12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1114425" algn="l"/>
                        </a:tabLst>
                      </a:pPr>
                      <a:r>
                        <a:rPr lang="en-US" sz="3200" i="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Belonging </a:t>
                      </a:r>
                      <a:r>
                        <a:rPr lang="en-US" sz="1800" i="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 24)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1114425"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66FF"/>
                    </a:solidFill>
                  </a:tcPr>
                </a:tc>
                <a:tc hMerge="1">
                  <a:txBody>
                    <a:bodyPr/>
                    <a:lstStyle/>
                    <a:p>
                      <a:endParaRPr lang="en-US"/>
                    </a:p>
                  </a:txBody>
                  <a:tcPr/>
                </a:tc>
                <a:extLst>
                  <a:ext uri="{0D108BD9-81ED-4DB2-BD59-A6C34878D82A}">
                    <a16:rowId xmlns:a16="http://schemas.microsoft.com/office/drawing/2014/main" val="10000"/>
                  </a:ext>
                </a:extLst>
              </a:tr>
              <a:tr h="541817">
                <a:tc>
                  <a:txBody>
                    <a:bodyPr/>
                    <a:lstStyle/>
                    <a:p>
                      <a:pPr marL="0" marR="0" algn="ctr">
                        <a:lnSpc>
                          <a:spcPct val="107000"/>
                        </a:lnSpc>
                        <a:spcBef>
                          <a:spcPts val="0"/>
                        </a:spcBef>
                        <a:spcAft>
                          <a:spcPts val="0"/>
                        </a:spcAft>
                        <a:tabLst>
                          <a:tab pos="1114425" algn="l"/>
                        </a:tabLs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1114425"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Goals for Children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tabLst>
                          <a:tab pos="1114425" algn="l"/>
                        </a:tabLs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1114425"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Expectations for Programs</a:t>
                      </a:r>
                    </a:p>
                    <a:p>
                      <a:pPr marL="0" marR="0" algn="ctr">
                        <a:lnSpc>
                          <a:spcPct val="107000"/>
                        </a:lnSpc>
                        <a:spcBef>
                          <a:spcPts val="0"/>
                        </a:spcBef>
                        <a:spcAft>
                          <a:spcPts val="0"/>
                        </a:spcAft>
                        <a:tabLst>
                          <a:tab pos="1114425"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742011">
                <a:tc>
                  <a:txBody>
                    <a:bodyPr/>
                    <a:lstStyle/>
                    <a:p>
                      <a:pPr marL="0" marR="0" algn="ctr">
                        <a:lnSpc>
                          <a:spcPct val="107000"/>
                        </a:lnSpc>
                        <a:spcBef>
                          <a:spcPts val="0"/>
                        </a:spcBef>
                        <a:spcAft>
                          <a:spcPts val="0"/>
                        </a:spcAft>
                        <a:tabLst>
                          <a:tab pos="1114425" algn="l"/>
                        </a:tabLs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111442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“Every child has a sense of belonging when he or she is connected to others and contributes to their world.”</a:t>
                      </a:r>
                    </a:p>
                    <a:p>
                      <a:pPr marL="0" marR="0" algn="ctr">
                        <a:lnSpc>
                          <a:spcPct val="107000"/>
                        </a:lnSpc>
                        <a:spcBef>
                          <a:spcPts val="0"/>
                        </a:spcBef>
                        <a:spcAft>
                          <a:spcPts val="0"/>
                        </a:spcAft>
                        <a:tabLst>
                          <a:tab pos="111442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tabLst>
                          <a:tab pos="1114425" algn="l"/>
                        </a:tabLs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111442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“Early childhood programs cultivate authentic, caring relationships and connections to create a sense of belonging among and between children, adults, and the world around them.”</a:t>
                      </a:r>
                    </a:p>
                    <a:p>
                      <a:pPr marL="0" marR="0">
                        <a:lnSpc>
                          <a:spcPct val="107000"/>
                        </a:lnSpc>
                        <a:spcBef>
                          <a:spcPts val="0"/>
                        </a:spcBef>
                        <a:spcAft>
                          <a:spcPts val="0"/>
                        </a:spcAft>
                        <a:tabLst>
                          <a:tab pos="111442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pic>
        <p:nvPicPr>
          <p:cNvPr id="6" name="Picture 2" descr="Week10 – Reflect – Gamification – Emerging Technologies for Information  Practice">
            <a:extLst>
              <a:ext uri="{FF2B5EF4-FFF2-40B4-BE49-F238E27FC236}">
                <a16:creationId xmlns:a16="http://schemas.microsoft.com/office/drawing/2014/main" id="{3CFC0790-5949-4066-8673-A6541A4D1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3851560"/>
            <a:ext cx="1838325" cy="18002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ontent Placeholder 2">
            <a:extLst>
              <a:ext uri="{FF2B5EF4-FFF2-40B4-BE49-F238E27FC236}">
                <a16:creationId xmlns:a16="http://schemas.microsoft.com/office/drawing/2014/main" id="{B1AEBEFF-DE1B-44E7-9E10-DDFB3438437E}"/>
              </a:ext>
            </a:extLst>
          </p:cNvPr>
          <p:cNvGraphicFramePr/>
          <p:nvPr>
            <p:extLst>
              <p:ext uri="{D42A27DB-BD31-4B8C-83A1-F6EECF244321}">
                <p14:modId xmlns:p14="http://schemas.microsoft.com/office/powerpoint/2010/main" val="1099447837"/>
              </p:ext>
            </p:extLst>
          </p:nvPr>
        </p:nvGraphicFramePr>
        <p:xfrm>
          <a:off x="2312094" y="4077072"/>
          <a:ext cx="7770544" cy="23374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78999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286603"/>
            <a:ext cx="2766472" cy="838141"/>
          </a:xfrm>
        </p:spPr>
        <p:txBody>
          <a:bodyPr>
            <a:normAutofit/>
          </a:bodyPr>
          <a:lstStyle/>
          <a:p>
            <a:r>
              <a:rPr lang="en-US" sz="3200" i="1">
                <a:latin typeface="Calibri" panose="020F0502020204030204" pitchFamily="34" charset="0"/>
                <a:cs typeface="Calibri" panose="020F0502020204030204" pitchFamily="34" charset="0"/>
              </a:rPr>
              <a:t>Belonging</a:t>
            </a:r>
          </a:p>
        </p:txBody>
      </p:sp>
      <p:graphicFrame>
        <p:nvGraphicFramePr>
          <p:cNvPr id="8" name="Content Placeholder 1">
            <a:extLst>
              <a:ext uri="{FF2B5EF4-FFF2-40B4-BE49-F238E27FC236}">
                <a16:creationId xmlns:a16="http://schemas.microsoft.com/office/drawing/2014/main" id="{DE3AD63C-CA16-416A-8128-6B277EF49E7E}"/>
              </a:ext>
            </a:extLst>
          </p:cNvPr>
          <p:cNvGraphicFramePr>
            <a:graphicFrameLocks noGrp="1"/>
          </p:cNvGraphicFramePr>
          <p:nvPr>
            <p:ph idx="1"/>
            <p:extLst>
              <p:ext uri="{D42A27DB-BD31-4B8C-83A1-F6EECF244321}">
                <p14:modId xmlns:p14="http://schemas.microsoft.com/office/powerpoint/2010/main" val="397094195"/>
              </p:ext>
            </p:extLst>
          </p:nvPr>
        </p:nvGraphicFramePr>
        <p:xfrm>
          <a:off x="2097930" y="1777911"/>
          <a:ext cx="8915302" cy="4531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80376" y="246051"/>
            <a:ext cx="2375244" cy="1531860"/>
          </a:xfrm>
          <a:prstGeom prst="rect">
            <a:avLst/>
          </a:prstGeom>
          <a:ln>
            <a:noFill/>
          </a:ln>
          <a:effectLst>
            <a:softEdge rad="112500"/>
          </a:effectLst>
        </p:spPr>
      </p:pic>
      <p:pic>
        <p:nvPicPr>
          <p:cNvPr id="6" name="Picture 2" descr="Week10 – Reflect – Gamification – Emerging Technologies for Information  Practice">
            <a:extLst>
              <a:ext uri="{FF2B5EF4-FFF2-40B4-BE49-F238E27FC236}">
                <a16:creationId xmlns:a16="http://schemas.microsoft.com/office/drawing/2014/main" id="{CFB2E101-6774-4AC8-A9C7-E8383D5BD86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8117" y="3143502"/>
            <a:ext cx="183832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035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704404607"/>
              </p:ext>
            </p:extLst>
          </p:nvPr>
        </p:nvGraphicFramePr>
        <p:xfrm>
          <a:off x="2711624" y="620688"/>
          <a:ext cx="7821018" cy="2718658"/>
        </p:xfrm>
        <a:graphic>
          <a:graphicData uri="http://schemas.openxmlformats.org/drawingml/2006/table">
            <a:tbl>
              <a:tblPr firstRow="1" firstCol="1" bandRow="1"/>
              <a:tblGrid>
                <a:gridCol w="3910509">
                  <a:extLst>
                    <a:ext uri="{9D8B030D-6E8A-4147-A177-3AD203B41FA5}">
                      <a16:colId xmlns:a16="http://schemas.microsoft.com/office/drawing/2014/main" val="20000"/>
                    </a:ext>
                  </a:extLst>
                </a:gridCol>
                <a:gridCol w="3910509">
                  <a:extLst>
                    <a:ext uri="{9D8B030D-6E8A-4147-A177-3AD203B41FA5}">
                      <a16:colId xmlns:a16="http://schemas.microsoft.com/office/drawing/2014/main" val="20001"/>
                    </a:ext>
                  </a:extLst>
                </a:gridCol>
              </a:tblGrid>
              <a:tr h="832949">
                <a:tc gridSpan="2">
                  <a:txBody>
                    <a:bodyPr/>
                    <a:lstStyle/>
                    <a:p>
                      <a:pPr marL="0" marR="0" algn="ctr">
                        <a:lnSpc>
                          <a:spcPct val="107000"/>
                        </a:lnSpc>
                        <a:spcBef>
                          <a:spcPts val="0"/>
                        </a:spcBef>
                        <a:spcAft>
                          <a:spcPts val="0"/>
                        </a:spcAft>
                        <a:tabLst>
                          <a:tab pos="1114425" algn="l"/>
                        </a:tabLst>
                      </a:pPr>
                      <a:r>
                        <a:rPr lang="en-US" sz="12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1114425" algn="l"/>
                        </a:tabLst>
                      </a:pPr>
                      <a:r>
                        <a:rPr lang="en-US" sz="3200" i="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Well-Being  </a:t>
                      </a:r>
                      <a:r>
                        <a:rPr kumimoji="0" lang="en-US" sz="1800" b="0" i="1"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(p. 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1114425"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99"/>
                    </a:solidFill>
                  </a:tcPr>
                </a:tc>
                <a:tc hMerge="1">
                  <a:txBody>
                    <a:bodyPr/>
                    <a:lstStyle/>
                    <a:p>
                      <a:endParaRPr lang="en-US"/>
                    </a:p>
                  </a:txBody>
                  <a:tcPr/>
                </a:tc>
                <a:extLst>
                  <a:ext uri="{0D108BD9-81ED-4DB2-BD59-A6C34878D82A}">
                    <a16:rowId xmlns:a16="http://schemas.microsoft.com/office/drawing/2014/main" val="10000"/>
                  </a:ext>
                </a:extLst>
              </a:tr>
              <a:tr h="526983">
                <a:tc>
                  <a:txBody>
                    <a:bodyPr/>
                    <a:lstStyle/>
                    <a:p>
                      <a:pPr marL="0" marR="0" algn="ctr">
                        <a:lnSpc>
                          <a:spcPct val="107000"/>
                        </a:lnSpc>
                        <a:spcBef>
                          <a:spcPts val="0"/>
                        </a:spcBef>
                        <a:spcAft>
                          <a:spcPts val="0"/>
                        </a:spcAft>
                        <a:tabLst>
                          <a:tab pos="1114425" algn="l"/>
                        </a:tabLst>
                      </a:pPr>
                      <a:endParaRPr lang="en-US" sz="800" i="1">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1114425" algn="l"/>
                        </a:tabLst>
                      </a:pPr>
                      <a:r>
                        <a:rPr lang="en-US" sz="1800" i="1">
                          <a:effectLst/>
                          <a:latin typeface="Calibri" panose="020F0502020204030204" pitchFamily="34" charset="0"/>
                          <a:ea typeface="Calibri" panose="020F0502020204030204" pitchFamily="34" charset="0"/>
                          <a:cs typeface="Times New Roman" panose="02020603050405020304" pitchFamily="18" charset="0"/>
                        </a:rPr>
                        <a:t>Goals for Children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tabLst>
                          <a:tab pos="1114425" algn="l"/>
                        </a:tabLst>
                      </a:pPr>
                      <a:endParaRPr lang="en-US" sz="800" i="1">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1114425" algn="l"/>
                        </a:tabLst>
                      </a:pPr>
                      <a:r>
                        <a:rPr lang="en-US" sz="1800" i="1">
                          <a:effectLst/>
                          <a:latin typeface="Calibri" panose="020F0502020204030204" pitchFamily="34" charset="0"/>
                          <a:ea typeface="Calibri" panose="020F0502020204030204" pitchFamily="34" charset="0"/>
                          <a:cs typeface="Times New Roman" panose="02020603050405020304" pitchFamily="18" charset="0"/>
                        </a:rPr>
                        <a:t>Expectations for Programs</a:t>
                      </a:r>
                    </a:p>
                    <a:p>
                      <a:pPr marL="0" marR="0" algn="ctr">
                        <a:lnSpc>
                          <a:spcPct val="107000"/>
                        </a:lnSpc>
                        <a:spcBef>
                          <a:spcPts val="0"/>
                        </a:spcBef>
                        <a:spcAft>
                          <a:spcPts val="0"/>
                        </a:spcAft>
                        <a:tabLst>
                          <a:tab pos="1114425" algn="l"/>
                        </a:tabLst>
                      </a:pPr>
                      <a:r>
                        <a:rPr lang="en-US" sz="1800" i="1">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125252">
                <a:tc>
                  <a:txBody>
                    <a:bodyPr/>
                    <a:lstStyle/>
                    <a:p>
                      <a:pPr marL="0" marR="0" algn="ctr">
                        <a:lnSpc>
                          <a:spcPct val="107000"/>
                        </a:lnSpc>
                        <a:spcBef>
                          <a:spcPts val="0"/>
                        </a:spcBef>
                        <a:spcAft>
                          <a:spcPts val="0"/>
                        </a:spcAft>
                        <a:tabLst>
                          <a:tab pos="1114425" algn="l"/>
                        </a:tabLst>
                      </a:pPr>
                      <a:endParaRPr lang="en-US" sz="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1114425"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“Every child is developing  a sense of                  self, health, and  well-being.”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tabLst>
                          <a:tab pos="1114425" algn="l"/>
                        </a:tabLst>
                      </a:pPr>
                      <a:endParaRPr lang="en-US" sz="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1114425"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“Early childhood programs nurture children’s healthy development and support their growing sense of self.”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5" name="Content Placeholder 2"/>
          <p:cNvSpPr txBox="1">
            <a:spLocks/>
          </p:cNvSpPr>
          <p:nvPr/>
        </p:nvSpPr>
        <p:spPr>
          <a:xfrm>
            <a:off x="2592924" y="3861048"/>
            <a:ext cx="8911687" cy="273630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CA">
                <a:solidFill>
                  <a:schemeClr val="tx1"/>
                </a:solidFill>
                <a:latin typeface="Calibri" panose="020F0502020204030204" pitchFamily="34" charset="0"/>
                <a:cs typeface="Calibri" panose="020F0502020204030204" pitchFamily="34" charset="0"/>
              </a:rPr>
              <a:t>Think about what contributes to well-being, both when on your own and when you are in a group. Make a list of all the things you come up with.</a:t>
            </a:r>
          </a:p>
          <a:p>
            <a:pPr>
              <a:lnSpc>
                <a:spcPct val="150000"/>
              </a:lnSpc>
            </a:pPr>
            <a:r>
              <a:rPr lang="en-CA">
                <a:solidFill>
                  <a:schemeClr val="tx1"/>
                </a:solidFill>
                <a:latin typeface="Calibri" panose="020F0502020204030204" pitchFamily="34" charset="0"/>
                <a:cs typeface="Calibri" panose="020F0502020204030204" pitchFamily="34" charset="0"/>
              </a:rPr>
              <a:t>How many of these would also apply to the well-being of </a:t>
            </a:r>
            <a:r>
              <a:rPr lang="en-CA">
                <a:solidFill>
                  <a:schemeClr val="tx2">
                    <a:lumMod val="75000"/>
                  </a:schemeClr>
                </a:solidFill>
                <a:latin typeface="Calibri" panose="020F0502020204030204" pitchFamily="34" charset="0"/>
                <a:cs typeface="Calibri" panose="020F0502020204030204" pitchFamily="34" charset="0"/>
              </a:rPr>
              <a:t>children?</a:t>
            </a:r>
          </a:p>
          <a:p>
            <a:pPr lvl="1">
              <a:lnSpc>
                <a:spcPct val="150000"/>
              </a:lnSpc>
            </a:pPr>
            <a:r>
              <a:rPr lang="en-CA" sz="1800">
                <a:solidFill>
                  <a:schemeClr val="tx2">
                    <a:lumMod val="75000"/>
                  </a:schemeClr>
                </a:solidFill>
                <a:latin typeface="Calibri" panose="020F0502020204030204" pitchFamily="34" charset="0"/>
                <a:cs typeface="Calibri" panose="020F0502020204030204" pitchFamily="34" charset="0"/>
              </a:rPr>
              <a:t>of families?</a:t>
            </a:r>
          </a:p>
          <a:p>
            <a:pPr lvl="1">
              <a:lnSpc>
                <a:spcPct val="150000"/>
              </a:lnSpc>
            </a:pPr>
            <a:r>
              <a:rPr lang="en-CA" sz="1800">
                <a:solidFill>
                  <a:schemeClr val="tx2">
                    <a:lumMod val="75000"/>
                  </a:schemeClr>
                </a:solidFill>
                <a:latin typeface="Calibri" panose="020F0502020204030204" pitchFamily="34" charset="0"/>
                <a:cs typeface="Calibri" panose="020F0502020204030204" pitchFamily="34" charset="0"/>
              </a:rPr>
              <a:t>of other educators in a program?</a:t>
            </a:r>
          </a:p>
          <a:p>
            <a:endParaRPr lang="en-CA">
              <a:latin typeface="Calibri" panose="020F0502020204030204" pitchFamily="34" charset="0"/>
              <a:cs typeface="Calibri" panose="020F0502020204030204" pitchFamily="34" charset="0"/>
            </a:endParaRPr>
          </a:p>
        </p:txBody>
      </p:sp>
      <p:pic>
        <p:nvPicPr>
          <p:cNvPr id="6" name="Picture 2" descr="Week10 – Reflect – Gamification – Emerging Technologies for Information  Practice">
            <a:extLst>
              <a:ext uri="{FF2B5EF4-FFF2-40B4-BE49-F238E27FC236}">
                <a16:creationId xmlns:a16="http://schemas.microsoft.com/office/drawing/2014/main" id="{12B3353F-A85B-408D-BFA3-B1A932ED71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68" y="4005064"/>
            <a:ext cx="183832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89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F35747-2822-4D06-BE10-CD33AC6B0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C2C4466-5B1B-4361-B9D9-39ED9A8A3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3" name="Title 2"/>
          <p:cNvSpPr>
            <a:spLocks noGrp="1"/>
          </p:cNvSpPr>
          <p:nvPr>
            <p:ph type="title"/>
          </p:nvPr>
        </p:nvSpPr>
        <p:spPr>
          <a:xfrm>
            <a:off x="1097280" y="516835"/>
            <a:ext cx="5977937" cy="1666501"/>
          </a:xfrm>
        </p:spPr>
        <p:txBody>
          <a:bodyPr>
            <a:normAutofit/>
          </a:bodyPr>
          <a:lstStyle/>
          <a:p>
            <a:r>
              <a:rPr lang="en-US" sz="4000" i="1">
                <a:solidFill>
                  <a:srgbClr val="FFFFFF"/>
                </a:solidFill>
                <a:latin typeface="Calibri" panose="020F0502020204030204" pitchFamily="34" charset="0"/>
                <a:cs typeface="Calibri" panose="020F0502020204030204" pitchFamily="34" charset="0"/>
              </a:rPr>
              <a:t>Well-being</a:t>
            </a:r>
          </a:p>
        </p:txBody>
      </p:sp>
      <p:sp>
        <p:nvSpPr>
          <p:cNvPr id="2" name="Content Placeholder 1"/>
          <p:cNvSpPr>
            <a:spLocks noGrp="1"/>
          </p:cNvSpPr>
          <p:nvPr>
            <p:ph idx="1"/>
          </p:nvPr>
        </p:nvSpPr>
        <p:spPr>
          <a:xfrm>
            <a:off x="1097279" y="2236304"/>
            <a:ext cx="5977938" cy="3652667"/>
          </a:xfrm>
        </p:spPr>
        <p:txBody>
          <a:bodyPr>
            <a:normAutofit/>
          </a:bodyPr>
          <a:lstStyle/>
          <a:p>
            <a:r>
              <a:rPr lang="en-US" sz="1800" dirty="0">
                <a:solidFill>
                  <a:srgbClr val="FFFFFF"/>
                </a:solidFill>
                <a:latin typeface="Calibri" panose="020F0502020204030204" pitchFamily="34" charset="0"/>
                <a:cs typeface="Calibri" panose="020F0502020204030204" pitchFamily="34" charset="0"/>
              </a:rPr>
              <a:t>Bringing in elements of nature, using natural lighting, having cozy or quiet places to go to, and spending time outdoors are all ways to support well-being. Healthy nutrition and physical activity also support the well-being of children.</a:t>
            </a:r>
          </a:p>
          <a:p>
            <a:endParaRPr lang="en-US" sz="1800" dirty="0">
              <a:solidFill>
                <a:srgbClr val="FFFFFF"/>
              </a:solidFill>
              <a:latin typeface="Calibri" panose="020F0502020204030204" pitchFamily="34" charset="0"/>
              <a:cs typeface="Calibri" panose="020F0502020204030204" pitchFamily="34" charset="0"/>
            </a:endParaRPr>
          </a:p>
          <a:p>
            <a:r>
              <a:rPr lang="en-US" sz="1800" dirty="0">
                <a:solidFill>
                  <a:srgbClr val="FFFFFF"/>
                </a:solidFill>
                <a:latin typeface="Calibri" panose="020F0502020204030204" pitchFamily="34" charset="0"/>
                <a:cs typeface="Calibri" panose="020F0502020204030204" pitchFamily="34" charset="0"/>
              </a:rPr>
              <a:t>Here is a video about well-being. It connects to </a:t>
            </a:r>
            <a:r>
              <a:rPr lang="en-US" sz="1800" i="1" dirty="0">
                <a:solidFill>
                  <a:srgbClr val="FFFFFF"/>
                </a:solidFill>
                <a:latin typeface="Calibri" panose="020F0502020204030204" pitchFamily="34" charset="0"/>
                <a:cs typeface="Calibri" panose="020F0502020204030204" pitchFamily="34" charset="0"/>
              </a:rPr>
              <a:t>HDLH? </a:t>
            </a:r>
            <a:r>
              <a:rPr lang="en-US" sz="1800" dirty="0">
                <a:solidFill>
                  <a:srgbClr val="FFFFFF"/>
                </a:solidFill>
                <a:latin typeface="Calibri" panose="020F0502020204030204" pitchFamily="34" charset="0"/>
                <a:cs typeface="Calibri" panose="020F0502020204030204" pitchFamily="34" charset="0"/>
              </a:rPr>
              <a:t>by supporting the idea of looking outside the box for solutions to problems. It also offers a broad view of what well-being might look like in our lives. </a:t>
            </a:r>
          </a:p>
          <a:p>
            <a:endParaRPr lang="en-US" sz="1800" dirty="0">
              <a:solidFill>
                <a:srgbClr val="FFFFFF"/>
              </a:solidFill>
              <a:latin typeface="Calibri" panose="020F0502020204030204" pitchFamily="34" charset="0"/>
              <a:cs typeface="Calibri" panose="020F0502020204030204" pitchFamily="34" charset="0"/>
            </a:endParaRPr>
          </a:p>
          <a:p>
            <a:r>
              <a:rPr lang="en-US" sz="2400" b="1" dirty="0">
                <a:solidFill>
                  <a:srgbClr val="FFFFFF"/>
                </a:solidFill>
                <a:latin typeface="Calibri" panose="020F0502020204030204" pitchFamily="34" charset="0"/>
                <a:cs typeface="Calibri" panose="020F0502020204030204" pitchFamily="34" charset="0"/>
                <a:hlinkClick r:id="rId2"/>
              </a:rPr>
              <a:t>The Lucky Iron Fish Project</a:t>
            </a:r>
            <a:endParaRPr lang="en-US" sz="2400" b="1" dirty="0">
              <a:solidFill>
                <a:srgbClr val="FFFFFF"/>
              </a:solidFill>
              <a:latin typeface="Calibri" panose="020F0502020204030204" pitchFamily="34" charset="0"/>
              <a:cs typeface="Calibri" panose="020F0502020204030204" pitchFamily="34" charset="0"/>
            </a:endParaRPr>
          </a:p>
          <a:p>
            <a:pPr marL="0" indent="0">
              <a:buNone/>
            </a:pPr>
            <a:endParaRPr lang="en-US" sz="1800" dirty="0">
              <a:solidFill>
                <a:srgbClr val="FFFFFF"/>
              </a:solidFill>
              <a:latin typeface="Calibri" panose="020F0502020204030204" pitchFamily="34" charset="0"/>
              <a:cs typeface="Calibri" panose="020F0502020204030204" pitchFamily="34" charset="0"/>
            </a:endParaRPr>
          </a:p>
          <a:p>
            <a:pPr marL="0" indent="0">
              <a:buNone/>
            </a:pPr>
            <a:endParaRPr lang="en-US" sz="1800" dirty="0">
              <a:solidFill>
                <a:srgbClr val="FFFFFF"/>
              </a:solidFill>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FD745DAE-5A8A-44FA-937C-CD65CF7A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4579" y="764834"/>
            <a:ext cx="3609294" cy="2030227"/>
          </a:xfrm>
          <a:prstGeom prst="rect">
            <a:avLst/>
          </a:prstGeom>
        </p:spPr>
      </p:pic>
      <p:sp>
        <p:nvSpPr>
          <p:cNvPr id="17" name="Rectangle 16">
            <a:extLst>
              <a:ext uri="{FF2B5EF4-FFF2-40B4-BE49-F238E27FC236}">
                <a16:creationId xmlns:a16="http://schemas.microsoft.com/office/drawing/2014/main" id="{67696AA1-B1DD-4C75-9AC1-69EE9F65FF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339699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icon&#10;&#10;Description automatically generated">
            <a:hlinkClick r:id="rId2"/>
            <a:extLst>
              <a:ext uri="{FF2B5EF4-FFF2-40B4-BE49-F238E27FC236}">
                <a16:creationId xmlns:a16="http://schemas.microsoft.com/office/drawing/2014/main" id="{B4740B75-84C1-4CF4-9758-BD6900CAF7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8901" y="3782735"/>
            <a:ext cx="2660649" cy="2590632"/>
          </a:xfrm>
          <a:prstGeom prst="rect">
            <a:avLst/>
          </a:prstGeom>
        </p:spPr>
      </p:pic>
    </p:spTree>
    <p:extLst>
      <p:ext uri="{BB962C8B-B14F-4D97-AF65-F5344CB8AC3E}">
        <p14:creationId xmlns:p14="http://schemas.microsoft.com/office/powerpoint/2010/main" val="3682183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4122880894"/>
              </p:ext>
            </p:extLst>
          </p:nvPr>
        </p:nvGraphicFramePr>
        <p:xfrm>
          <a:off x="2135560" y="332656"/>
          <a:ext cx="7776864" cy="3404917"/>
        </p:xfrm>
        <a:graphic>
          <a:graphicData uri="http://schemas.openxmlformats.org/drawingml/2006/table">
            <a:tbl>
              <a:tblPr firstRow="1" firstCol="1" bandRow="1"/>
              <a:tblGrid>
                <a:gridCol w="3888432">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tblGrid>
              <a:tr h="822117">
                <a:tc gridSpan="2">
                  <a:txBody>
                    <a:bodyPr/>
                    <a:lstStyle/>
                    <a:p>
                      <a:pPr marL="0" marR="0" algn="ctr">
                        <a:lnSpc>
                          <a:spcPct val="107000"/>
                        </a:lnSpc>
                        <a:spcBef>
                          <a:spcPts val="0"/>
                        </a:spcBef>
                        <a:spcAft>
                          <a:spcPts val="0"/>
                        </a:spcAft>
                        <a:tabLst>
                          <a:tab pos="1114425" algn="l"/>
                        </a:tabLst>
                      </a:pPr>
                      <a:endParaRPr lang="en-US" sz="2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1114425" algn="l"/>
                        </a:tabLst>
                      </a:pPr>
                      <a:endParaRPr lang="en-US" sz="2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1114425" algn="l"/>
                        </a:tabLst>
                      </a:pPr>
                      <a:endParaRPr lang="en-US" sz="2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1114425" algn="l"/>
                        </a:tabLst>
                      </a:pPr>
                      <a:r>
                        <a:rPr lang="en-US" sz="3200" i="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Engagement  </a:t>
                      </a:r>
                      <a:r>
                        <a:rPr kumimoji="0" lang="en-US" sz="1800" b="0" i="1"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(p. 35)</a:t>
                      </a:r>
                      <a:endParaRPr lang="en-US" sz="3200"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US"/>
                    </a:p>
                  </a:txBody>
                  <a:tcPr/>
                </a:tc>
                <a:extLst>
                  <a:ext uri="{0D108BD9-81ED-4DB2-BD59-A6C34878D82A}">
                    <a16:rowId xmlns:a16="http://schemas.microsoft.com/office/drawing/2014/main" val="10000"/>
                  </a:ext>
                </a:extLst>
              </a:tr>
              <a:tr h="593749">
                <a:tc>
                  <a:txBody>
                    <a:bodyPr/>
                    <a:lstStyle/>
                    <a:p>
                      <a:pPr marL="0" marR="0" algn="ctr">
                        <a:lnSpc>
                          <a:spcPct val="107000"/>
                        </a:lnSpc>
                        <a:spcBef>
                          <a:spcPts val="0"/>
                        </a:spcBef>
                        <a:spcAft>
                          <a:spcPts val="0"/>
                        </a:spcAft>
                        <a:tabLst>
                          <a:tab pos="1114425" algn="l"/>
                        </a:tabLs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1114425"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Goals for Children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tabLst>
                          <a:tab pos="1114425" algn="l"/>
                        </a:tabLs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1114425"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Expectations for Programs</a:t>
                      </a:r>
                    </a:p>
                    <a:p>
                      <a:pPr marL="0" marR="0" algn="ctr">
                        <a:lnSpc>
                          <a:spcPct val="107000"/>
                        </a:lnSpc>
                        <a:spcBef>
                          <a:spcPts val="0"/>
                        </a:spcBef>
                        <a:spcAft>
                          <a:spcPts val="0"/>
                        </a:spcAft>
                        <a:tabLst>
                          <a:tab pos="1114425"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512093">
                <a:tc>
                  <a:txBody>
                    <a:bodyPr/>
                    <a:lstStyle/>
                    <a:p>
                      <a:pPr marL="0" marR="0" algn="ctr">
                        <a:lnSpc>
                          <a:spcPct val="107000"/>
                        </a:lnSpc>
                        <a:spcBef>
                          <a:spcPts val="0"/>
                        </a:spcBef>
                        <a:spcAft>
                          <a:spcPts val="0"/>
                        </a:spcAft>
                        <a:tabLst>
                          <a:tab pos="1114425" algn="l"/>
                        </a:tabLs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1114425"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“Every child is an active and engaged learner who explores the world with body, mind, and senses.”</a:t>
                      </a:r>
                    </a:p>
                    <a:p>
                      <a:pPr marL="0" marR="0" algn="ctr">
                        <a:lnSpc>
                          <a:spcPct val="107000"/>
                        </a:lnSpc>
                        <a:spcBef>
                          <a:spcPts val="0"/>
                        </a:spcBef>
                        <a:spcAft>
                          <a:spcPts val="0"/>
                        </a:spcAft>
                        <a:tabLst>
                          <a:tab pos="1114425"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tabLst>
                          <a:tab pos="1114425" algn="l"/>
                        </a:tabLst>
                      </a:pP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1114425"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“Early childhood programs provide environments and experiences to engage children in active, creative, and meaningful exploration, play and inquiry.”</a:t>
                      </a:r>
                    </a:p>
                    <a:p>
                      <a:pPr marL="0" marR="0" algn="ctr">
                        <a:lnSpc>
                          <a:spcPct val="107000"/>
                        </a:lnSpc>
                        <a:spcBef>
                          <a:spcPts val="0"/>
                        </a:spcBef>
                        <a:spcAft>
                          <a:spcPts val="0"/>
                        </a:spcAft>
                        <a:tabLst>
                          <a:tab pos="1114425"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6" name="Content Placeholder 1">
            <a:extLst>
              <a:ext uri="{FF2B5EF4-FFF2-40B4-BE49-F238E27FC236}">
                <a16:creationId xmlns:a16="http://schemas.microsoft.com/office/drawing/2014/main" id="{6C210687-AA4D-487A-995D-3624A7E67973}"/>
              </a:ext>
            </a:extLst>
          </p:cNvPr>
          <p:cNvGraphicFramePr/>
          <p:nvPr>
            <p:extLst>
              <p:ext uri="{D42A27DB-BD31-4B8C-83A1-F6EECF244321}">
                <p14:modId xmlns:p14="http://schemas.microsoft.com/office/powerpoint/2010/main" val="1388688816"/>
              </p:ext>
            </p:extLst>
          </p:nvPr>
        </p:nvGraphicFramePr>
        <p:xfrm>
          <a:off x="1638300" y="3573016"/>
          <a:ext cx="8915400" cy="3057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9460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579449"/>
            <a:ext cx="8911687" cy="982268"/>
          </a:xfrm>
        </p:spPr>
        <p:txBody>
          <a:bodyPr>
            <a:normAutofit/>
          </a:bodyPr>
          <a:lstStyle/>
          <a:p>
            <a:r>
              <a:rPr lang="en-US" sz="4400" i="1" dirty="0">
                <a:latin typeface="Calibri" panose="020F0502020204030204" pitchFamily="34" charset="0"/>
                <a:cs typeface="Calibri" panose="020F0502020204030204" pitchFamily="34" charset="0"/>
              </a:rPr>
              <a:t>Purpose of these Training Modules</a:t>
            </a:r>
          </a:p>
        </p:txBody>
      </p:sp>
      <p:sp>
        <p:nvSpPr>
          <p:cNvPr id="3" name="Content Placeholder 2"/>
          <p:cNvSpPr>
            <a:spLocks noGrp="1"/>
          </p:cNvSpPr>
          <p:nvPr>
            <p:ph idx="1"/>
          </p:nvPr>
        </p:nvSpPr>
        <p:spPr>
          <a:xfrm>
            <a:off x="839416" y="1754659"/>
            <a:ext cx="10665196" cy="2034381"/>
          </a:xfrm>
        </p:spPr>
        <p:txBody>
          <a:bodyPr>
            <a:normAutofit/>
          </a:bodyPr>
          <a:lstStyle/>
          <a:p>
            <a:pPr marL="0" indent="0">
              <a:buNone/>
            </a:pPr>
            <a:endParaRPr lang="en-US" sz="1800" i="1" dirty="0">
              <a:latin typeface="Calibri" panose="020F0502020204030204" pitchFamily="34" charset="0"/>
              <a:cs typeface="Calibri" panose="020F0502020204030204" pitchFamily="34" charset="0"/>
            </a:endParaRPr>
          </a:p>
          <a:p>
            <a:pPr marL="0" indent="0">
              <a:buNone/>
            </a:pPr>
            <a:r>
              <a:rPr lang="en-US" sz="1800" i="1" dirty="0">
                <a:latin typeface="Calibri" panose="020F0502020204030204" pitchFamily="34" charset="0"/>
                <a:cs typeface="Calibri" panose="020F0502020204030204" pitchFamily="34" charset="0"/>
              </a:rPr>
              <a:t>This presentation is part of a series of training modules for supply and non-ECE staff working in Early Learning and Care in Peterborough City and County. Training for these important staff has been identified as a priority in our community.</a:t>
            </a:r>
          </a:p>
          <a:p>
            <a:pPr marL="0" indent="0">
              <a:buNone/>
            </a:pPr>
            <a:r>
              <a:rPr lang="en-US" sz="1800" dirty="0">
                <a:latin typeface="Calibri" panose="020F0502020204030204" pitchFamily="34" charset="0"/>
                <a:cs typeface="Calibri" panose="020F0502020204030204" pitchFamily="34" charset="0"/>
              </a:rPr>
              <a:t>Along with </a:t>
            </a:r>
            <a:r>
              <a:rPr lang="en-US" sz="1800" b="1" i="1" dirty="0">
                <a:latin typeface="Calibri" panose="020F0502020204030204" pitchFamily="34" charset="0"/>
                <a:cs typeface="Calibri" panose="020F0502020204030204" pitchFamily="34" charset="0"/>
              </a:rPr>
              <a:t>How Does Learning Happen?</a:t>
            </a:r>
            <a:r>
              <a:rPr lang="en-US" sz="1800" dirty="0">
                <a:latin typeface="Calibri" panose="020F0502020204030204" pitchFamily="34" charset="0"/>
                <a:cs typeface="Calibri" panose="020F0502020204030204" pitchFamily="34" charset="0"/>
              </a:rPr>
              <a:t>,</a:t>
            </a:r>
            <a:r>
              <a:rPr lang="en-US" sz="1800" b="1" i="1"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this on-line series also consists of three additional modules on the following topics:</a:t>
            </a: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graphicFrame>
        <p:nvGraphicFramePr>
          <p:cNvPr id="4" name="Diagram 3">
            <a:extLst>
              <a:ext uri="{FF2B5EF4-FFF2-40B4-BE49-F238E27FC236}">
                <a16:creationId xmlns:a16="http://schemas.microsoft.com/office/drawing/2014/main" id="{D531255D-B09C-44E7-96B5-CDC3E206C183}"/>
              </a:ext>
            </a:extLst>
          </p:cNvPr>
          <p:cNvGraphicFramePr/>
          <p:nvPr>
            <p:extLst>
              <p:ext uri="{D42A27DB-BD31-4B8C-83A1-F6EECF244321}">
                <p14:modId xmlns:p14="http://schemas.microsoft.com/office/powerpoint/2010/main" val="9043150"/>
              </p:ext>
            </p:extLst>
          </p:nvPr>
        </p:nvGraphicFramePr>
        <p:xfrm>
          <a:off x="743237" y="4103914"/>
          <a:ext cx="10553054" cy="1807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1620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1097280" y="286603"/>
            <a:ext cx="6531576" cy="1414205"/>
          </a:xfrm>
        </p:spPr>
        <p:txBody>
          <a:bodyPr>
            <a:normAutofit/>
          </a:bodyPr>
          <a:lstStyle/>
          <a:p>
            <a:r>
              <a:rPr lang="en-US" sz="3200" i="1">
                <a:solidFill>
                  <a:schemeClr val="tx1"/>
                </a:solidFill>
                <a:latin typeface="Calibri" panose="020F0502020204030204" pitchFamily="34" charset="0"/>
                <a:cs typeface="Calibri" panose="020F0502020204030204" pitchFamily="34" charset="0"/>
              </a:rPr>
              <a:t>Engagement</a:t>
            </a:r>
          </a:p>
        </p:txBody>
      </p:sp>
      <p:pic>
        <p:nvPicPr>
          <p:cNvPr id="4" name="Content Placeholder 3" descr="bus.png"/>
          <p:cNvPicPr>
            <a:picLocks noGrp="1" noChangeAspect="1"/>
          </p:cNvPicPr>
          <p:nvPr>
            <p:ph idx="1"/>
          </p:nvPr>
        </p:nvPicPr>
        <p:blipFill>
          <a:blip r:embed="rId2" cstate="print"/>
          <a:stretch>
            <a:fillRect/>
          </a:stretch>
        </p:blipFill>
        <p:spPr>
          <a:xfrm>
            <a:off x="8196943" y="1131579"/>
            <a:ext cx="3293748" cy="2060547"/>
          </a:xfrm>
          <a:prstGeom prst="rect">
            <a:avLst/>
          </a:prstGeom>
          <a:ln>
            <a:noFill/>
          </a:ln>
          <a:effectLst>
            <a:softEdge rad="112500"/>
          </a:effectLst>
        </p:spPr>
      </p:pic>
      <p:sp>
        <p:nvSpPr>
          <p:cNvPr id="3" name="Content Placeholder 1"/>
          <p:cNvSpPr txBox="1">
            <a:spLocks/>
          </p:cNvSpPr>
          <p:nvPr/>
        </p:nvSpPr>
        <p:spPr>
          <a:xfrm>
            <a:off x="-600744" y="953344"/>
            <a:ext cx="8229600" cy="5904656"/>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None/>
            </a:pPr>
            <a:endParaRPr lang="en-US" sz="1800">
              <a:latin typeface="Calibri" panose="020F0502020204030204" pitchFamily="34" charset="0"/>
              <a:cs typeface="Calibri" panose="020F0502020204030204" pitchFamily="34" charset="0"/>
            </a:endParaRPr>
          </a:p>
        </p:txBody>
      </p:sp>
      <p:sp>
        <p:nvSpPr>
          <p:cNvPr id="5" name="Content Placeholder 1"/>
          <p:cNvSpPr txBox="1">
            <a:spLocks/>
          </p:cNvSpPr>
          <p:nvPr/>
        </p:nvSpPr>
        <p:spPr>
          <a:xfrm>
            <a:off x="2362447" y="1700808"/>
            <a:ext cx="8915400" cy="468052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dirty="0">
                <a:latin typeface="Calibri" panose="020F0502020204030204" pitchFamily="34" charset="0"/>
                <a:cs typeface="Calibri" panose="020F0502020204030204" pitchFamily="34" charset="0"/>
              </a:rPr>
              <a:t>The child in this photo was engaged for many minutes                                                                               exploring all the different ways people and smaller                                                                                   vehicles could go in and out of the doors and windows. </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What might this child have been wondering about?</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Perhaps they are gaining a sense of all the possibilities?                                                                                    Perhaps they are developing an understanding of space and how big or                                                          small the windows and people are? This would be the foundation for early math.</a:t>
            </a:r>
          </a:p>
          <a:p>
            <a:pPr marL="0" indent="0">
              <a:buNone/>
            </a:pPr>
            <a:endParaRPr lang="en-US"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dirty="0">
                <a:latin typeface="Calibri" panose="020F0502020204030204" pitchFamily="34" charset="0"/>
                <a:cs typeface="Calibri" panose="020F0502020204030204" pitchFamily="34" charset="0"/>
              </a:rPr>
              <a:t>Often when we are deeply engaged with something, we can lose track of time. What do you think is the difference between a child who is ‘busy’ and a child who is ‘engaged’?</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Here is a video clip which talks about the curiosity and wonder of young children:</a:t>
            </a:r>
          </a:p>
          <a:p>
            <a:pPr marL="457200" lvl="1" indent="0">
              <a:buNone/>
            </a:pPr>
            <a:r>
              <a:rPr lang="en-CA" sz="2400" dirty="0">
                <a:latin typeface="Calibri" panose="020F0502020204030204" pitchFamily="34" charset="0"/>
                <a:cs typeface="Calibri" panose="020F0502020204030204" pitchFamily="34" charset="0"/>
                <a:hlinkClick r:id="rId3"/>
              </a:rPr>
              <a:t>Curiosity and Wonder    </a:t>
            </a:r>
            <a:endParaRPr lang="en-US" sz="2400"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pic>
        <p:nvPicPr>
          <p:cNvPr id="9" name="Picture 8" descr="Logo, icon&#10;&#10;Description automatically generated">
            <a:hlinkClick r:id="rId3"/>
            <a:extLst>
              <a:ext uri="{FF2B5EF4-FFF2-40B4-BE49-F238E27FC236}">
                <a16:creationId xmlns:a16="http://schemas.microsoft.com/office/drawing/2014/main" id="{66B3686A-0CC0-4034-8E97-BBA3915D61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770" y="4445894"/>
            <a:ext cx="1621677" cy="1579001"/>
          </a:xfrm>
          <a:prstGeom prst="rect">
            <a:avLst/>
          </a:prstGeom>
        </p:spPr>
      </p:pic>
      <p:pic>
        <p:nvPicPr>
          <p:cNvPr id="10" name="Picture 2" descr="Week10 – Reflect – Gamification – Emerging Technologies for Information  Practice">
            <a:extLst>
              <a:ext uri="{FF2B5EF4-FFF2-40B4-BE49-F238E27FC236}">
                <a16:creationId xmlns:a16="http://schemas.microsoft.com/office/drawing/2014/main" id="{8907A3E1-D645-48CF-BBA9-02FF7EA844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279" y="1898205"/>
            <a:ext cx="1838325" cy="180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2" name="Rectangle 11">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14" name="Straight Connector 13">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2" name="Rectangle 21">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576535412"/>
              </p:ext>
            </p:extLst>
          </p:nvPr>
        </p:nvGraphicFramePr>
        <p:xfrm>
          <a:off x="269400" y="1460862"/>
          <a:ext cx="4458448" cy="4056364"/>
        </p:xfrm>
        <a:graphic>
          <a:graphicData uri="http://schemas.openxmlformats.org/drawingml/2006/table">
            <a:tbl>
              <a:tblPr firstRow="1" firstCol="1" bandRow="1"/>
              <a:tblGrid>
                <a:gridCol w="2251103">
                  <a:extLst>
                    <a:ext uri="{9D8B030D-6E8A-4147-A177-3AD203B41FA5}">
                      <a16:colId xmlns:a16="http://schemas.microsoft.com/office/drawing/2014/main" val="20000"/>
                    </a:ext>
                  </a:extLst>
                </a:gridCol>
                <a:gridCol w="2207345">
                  <a:extLst>
                    <a:ext uri="{9D8B030D-6E8A-4147-A177-3AD203B41FA5}">
                      <a16:colId xmlns:a16="http://schemas.microsoft.com/office/drawing/2014/main" val="20001"/>
                    </a:ext>
                  </a:extLst>
                </a:gridCol>
              </a:tblGrid>
              <a:tr h="916201">
                <a:tc gridSpan="2">
                  <a:txBody>
                    <a:bodyPr/>
                    <a:lstStyle/>
                    <a:p>
                      <a:pPr marL="0" marR="0" algn="ctr">
                        <a:lnSpc>
                          <a:spcPct val="107000"/>
                        </a:lnSpc>
                        <a:spcBef>
                          <a:spcPts val="0"/>
                        </a:spcBef>
                        <a:spcAft>
                          <a:spcPts val="0"/>
                        </a:spcAft>
                        <a:tabLst>
                          <a:tab pos="1114425" algn="l"/>
                        </a:tabLst>
                      </a:pPr>
                      <a:r>
                        <a:rPr lang="en-US" sz="1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1114425" algn="l"/>
                        </a:tabLst>
                      </a:pPr>
                      <a:r>
                        <a:rPr lang="en-US" sz="4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Expression  </a:t>
                      </a:r>
                      <a:r>
                        <a:rPr kumimoji="0" lang="en-US" sz="1700" b="0" i="1"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(p. 41)</a:t>
                      </a:r>
                      <a:endParaRPr lang="en-US" sz="4100">
                        <a:effectLst/>
                        <a:latin typeface="Calibri" panose="020F0502020204030204" pitchFamily="34" charset="0"/>
                        <a:ea typeface="Calibri" panose="020F0502020204030204" pitchFamily="34" charset="0"/>
                        <a:cs typeface="Times New Roman" panose="02020603050405020304" pitchFamily="18" charset="0"/>
                      </a:endParaRPr>
                    </a:p>
                  </a:txBody>
                  <a:tcPr marL="51412" marR="51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510F"/>
                    </a:solidFill>
                  </a:tcPr>
                </a:tc>
                <a:tc hMerge="1">
                  <a:txBody>
                    <a:bodyPr/>
                    <a:lstStyle/>
                    <a:p>
                      <a:endParaRPr lang="en-US"/>
                    </a:p>
                  </a:txBody>
                  <a:tcPr/>
                </a:tc>
                <a:extLst>
                  <a:ext uri="{0D108BD9-81ED-4DB2-BD59-A6C34878D82A}">
                    <a16:rowId xmlns:a16="http://schemas.microsoft.com/office/drawing/2014/main" val="10000"/>
                  </a:ext>
                </a:extLst>
              </a:tr>
              <a:tr h="1097922">
                <a:tc>
                  <a:txBody>
                    <a:bodyPr/>
                    <a:lstStyle/>
                    <a:p>
                      <a:pPr marL="0" marR="0" algn="ctr">
                        <a:lnSpc>
                          <a:spcPct val="107000"/>
                        </a:lnSpc>
                        <a:spcBef>
                          <a:spcPts val="0"/>
                        </a:spcBef>
                        <a:spcAft>
                          <a:spcPts val="0"/>
                        </a:spcAft>
                        <a:tabLst>
                          <a:tab pos="1114425" algn="l"/>
                        </a:tabLst>
                      </a:pP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1114425" algn="l"/>
                        </a:tabLst>
                      </a:pPr>
                      <a:r>
                        <a:rPr lang="en-US" sz="1700">
                          <a:effectLst/>
                          <a:latin typeface="Calibri" panose="020F0502020204030204" pitchFamily="34" charset="0"/>
                          <a:ea typeface="Calibri" panose="020F0502020204030204" pitchFamily="34" charset="0"/>
                          <a:cs typeface="Times New Roman" panose="02020603050405020304" pitchFamily="18" charset="0"/>
                        </a:rPr>
                        <a:t>Goals for Children</a:t>
                      </a:r>
                    </a:p>
                  </a:txBody>
                  <a:tcPr marL="51412" marR="51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tabLst>
                          <a:tab pos="1114425" algn="l"/>
                        </a:tabLst>
                      </a:pP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1114425" algn="l"/>
                        </a:tabLst>
                      </a:pPr>
                      <a:r>
                        <a:rPr lang="en-US" sz="1700">
                          <a:effectLst/>
                          <a:latin typeface="Calibri" panose="020F0502020204030204" pitchFamily="34" charset="0"/>
                          <a:ea typeface="Calibri" panose="020F0502020204030204" pitchFamily="34" charset="0"/>
                          <a:cs typeface="Times New Roman" panose="02020603050405020304" pitchFamily="18" charset="0"/>
                        </a:rPr>
                        <a:t>Expectations for Programs</a:t>
                      </a:r>
                    </a:p>
                    <a:p>
                      <a:pPr marL="0" marR="0" algn="ctr">
                        <a:lnSpc>
                          <a:spcPct val="107000"/>
                        </a:lnSpc>
                        <a:spcBef>
                          <a:spcPts val="0"/>
                        </a:spcBef>
                        <a:spcAft>
                          <a:spcPts val="0"/>
                        </a:spcAft>
                        <a:tabLst>
                          <a:tab pos="1114425" algn="l"/>
                        </a:tabLst>
                      </a:pPr>
                      <a:r>
                        <a:rPr lang="en-US" sz="1700">
                          <a:effectLst/>
                          <a:latin typeface="Calibri" panose="020F0502020204030204" pitchFamily="34" charset="0"/>
                          <a:ea typeface="Calibri" panose="020F0502020204030204" pitchFamily="34" charset="0"/>
                          <a:cs typeface="Times New Roman" panose="02020603050405020304" pitchFamily="18" charset="0"/>
                        </a:rPr>
                        <a:t> </a:t>
                      </a:r>
                    </a:p>
                  </a:txBody>
                  <a:tcPr marL="51412" marR="51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42241">
                <a:tc>
                  <a:txBody>
                    <a:bodyPr/>
                    <a:lstStyle/>
                    <a:p>
                      <a:pPr marL="0" marR="0" algn="ctr">
                        <a:lnSpc>
                          <a:spcPct val="107000"/>
                        </a:lnSpc>
                        <a:spcBef>
                          <a:spcPts val="0"/>
                        </a:spcBef>
                        <a:spcAft>
                          <a:spcPts val="0"/>
                        </a:spcAft>
                        <a:tabLst>
                          <a:tab pos="1114425" algn="l"/>
                        </a:tabLst>
                      </a:pP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1114425" algn="l"/>
                        </a:tabLst>
                      </a:pPr>
                      <a:r>
                        <a:rPr lang="en-US" sz="1700">
                          <a:effectLst/>
                          <a:latin typeface="Calibri" panose="020F0502020204030204" pitchFamily="34" charset="0"/>
                          <a:ea typeface="Calibri" panose="020F0502020204030204" pitchFamily="34" charset="0"/>
                          <a:cs typeface="Times New Roman" panose="02020603050405020304" pitchFamily="18" charset="0"/>
                        </a:rPr>
                        <a:t>“Every child is a capable communicator who expresses himself or herself in many ways.”</a:t>
                      </a:r>
                    </a:p>
                  </a:txBody>
                  <a:tcPr marL="51412" marR="51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tabLst>
                          <a:tab pos="1114425" algn="l"/>
                        </a:tabLst>
                      </a:pP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1114425" algn="l"/>
                        </a:tabLst>
                      </a:pPr>
                      <a:r>
                        <a:rPr lang="en-US" sz="1700">
                          <a:effectLst/>
                          <a:latin typeface="Calibri" panose="020F0502020204030204" pitchFamily="34" charset="0"/>
                          <a:ea typeface="Calibri" panose="020F0502020204030204" pitchFamily="34" charset="0"/>
                          <a:cs typeface="Times New Roman" panose="02020603050405020304" pitchFamily="18" charset="0"/>
                        </a:rPr>
                        <a:t>“Early childhood programs foster communication and expression in all forms.”</a:t>
                      </a:r>
                    </a:p>
                  </a:txBody>
                  <a:tcPr marL="51412" marR="51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24" name="Content Placeholder 1">
            <a:extLst>
              <a:ext uri="{FF2B5EF4-FFF2-40B4-BE49-F238E27FC236}">
                <a16:creationId xmlns:a16="http://schemas.microsoft.com/office/drawing/2014/main" id="{6877ADCF-A0CF-4B63-8276-C07F3276AE72}"/>
              </a:ext>
            </a:extLst>
          </p:cNvPr>
          <p:cNvGraphicFramePr/>
          <p:nvPr>
            <p:extLst>
              <p:ext uri="{D42A27DB-BD31-4B8C-83A1-F6EECF244321}">
                <p14:modId xmlns:p14="http://schemas.microsoft.com/office/powerpoint/2010/main" val="2175882603"/>
              </p:ext>
            </p:extLst>
          </p:nvPr>
        </p:nvGraphicFramePr>
        <p:xfrm>
          <a:off x="4943872" y="2085702"/>
          <a:ext cx="6574973" cy="3670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3676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182F701-1D9A-4047-A9CA-73A707EA0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7" name="Rectangle 16">
            <a:extLst>
              <a:ext uri="{FF2B5EF4-FFF2-40B4-BE49-F238E27FC236}">
                <a16:creationId xmlns:a16="http://schemas.microsoft.com/office/drawing/2014/main" id="{FD46288E-4C86-4ADB-893C-3C29FDE84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19" name="Straight Connector 18">
            <a:extLst>
              <a:ext uri="{FF2B5EF4-FFF2-40B4-BE49-F238E27FC236}">
                <a16:creationId xmlns:a16="http://schemas.microsoft.com/office/drawing/2014/main" id="{318EA713-6EC5-4E3B-9ABC-DDF657C87A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75896A25-D088-48F0-A2E7-9C44D9F6B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DCD6B11-13E6-4A46-9C85-F8EB0F35C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p:cNvSpPr>
            <a:spLocks noGrp="1"/>
          </p:cNvSpPr>
          <p:nvPr>
            <p:ph type="title" idx="4294967295"/>
          </p:nvPr>
        </p:nvSpPr>
        <p:spPr>
          <a:xfrm>
            <a:off x="880493" y="564278"/>
            <a:ext cx="3198520" cy="770560"/>
          </a:xfrm>
        </p:spPr>
        <p:txBody>
          <a:bodyPr vert="horz" lIns="91440" tIns="45720" rIns="91440" bIns="45720" rtlCol="0" anchor="b">
            <a:normAutofit/>
          </a:bodyPr>
          <a:lstStyle/>
          <a:p>
            <a:r>
              <a:rPr lang="en-US" sz="4000" i="1" dirty="0">
                <a:solidFill>
                  <a:srgbClr val="FFFFFF"/>
                </a:solidFill>
              </a:rPr>
              <a:t>Expression</a:t>
            </a:r>
          </a:p>
        </p:txBody>
      </p:sp>
      <p:sp>
        <p:nvSpPr>
          <p:cNvPr id="3" name="Content Placeholder 2"/>
          <p:cNvSpPr>
            <a:spLocks noGrp="1"/>
          </p:cNvSpPr>
          <p:nvPr>
            <p:ph idx="4294967295"/>
          </p:nvPr>
        </p:nvSpPr>
        <p:spPr>
          <a:xfrm>
            <a:off x="880493" y="1400836"/>
            <a:ext cx="6194724" cy="4488135"/>
          </a:xfrm>
        </p:spPr>
        <p:txBody>
          <a:bodyPr vert="horz" lIns="0" tIns="45720" rIns="0" bIns="45720" rtlCol="0">
            <a:normAutofit/>
          </a:bodyPr>
          <a:lstStyle/>
          <a:p>
            <a:r>
              <a:rPr lang="en-US" sz="1500" dirty="0">
                <a:solidFill>
                  <a:srgbClr val="FFFFFF"/>
                </a:solidFill>
              </a:rPr>
              <a:t>We express ourselves in many different ways. Speech is one way but there are many others. Are you involved in any of the following? They are all examples of how  we might express ourselves: </a:t>
            </a:r>
          </a:p>
          <a:p>
            <a:pPr lvl="1"/>
            <a:endParaRPr lang="en-US" sz="1500" dirty="0">
              <a:solidFill>
                <a:srgbClr val="FFFFFF"/>
              </a:solidFill>
            </a:endParaRPr>
          </a:p>
          <a:p>
            <a:endParaRPr lang="en-US" sz="1500" dirty="0">
              <a:solidFill>
                <a:srgbClr val="FFFFFF"/>
              </a:solidFill>
            </a:endParaRPr>
          </a:p>
          <a:p>
            <a:endParaRPr lang="en-US" sz="1500" dirty="0">
              <a:solidFill>
                <a:srgbClr val="FFFFFF"/>
              </a:solidFill>
            </a:endParaRPr>
          </a:p>
          <a:p>
            <a:pPr marL="0" indent="0">
              <a:buFont typeface="Calibri" panose="020F0502020204030204" pitchFamily="34" charset="0"/>
              <a:buNone/>
            </a:pPr>
            <a:endParaRPr lang="en-US" sz="1500" dirty="0">
              <a:solidFill>
                <a:srgbClr val="FFFFFF"/>
              </a:solidFill>
            </a:endParaRPr>
          </a:p>
          <a:p>
            <a:endParaRPr lang="en-US" sz="1500" dirty="0">
              <a:solidFill>
                <a:srgbClr val="FFFFFF"/>
              </a:solidFill>
            </a:endParaRPr>
          </a:p>
          <a:p>
            <a:endParaRPr lang="en-US" sz="1500" dirty="0">
              <a:solidFill>
                <a:srgbClr val="FFFFFF"/>
              </a:solidFill>
            </a:endParaRPr>
          </a:p>
          <a:p>
            <a:r>
              <a:rPr lang="en-US" sz="1500" dirty="0">
                <a:solidFill>
                  <a:srgbClr val="FFFFFF"/>
                </a:solidFill>
              </a:rPr>
              <a:t>‘Communication also occurs through creative expression.’                                                                 Loris Malaguzzi, the founder of the Reggio Emilia schools in Italy,                                                               wrote a poem about the many ways in which children express                                                                themselves. It was called ‘The Hundred Languages of Children’.</a:t>
            </a:r>
          </a:p>
          <a:p>
            <a:r>
              <a:rPr lang="en-US" sz="2400" dirty="0">
                <a:solidFill>
                  <a:srgbClr val="FFFFFF"/>
                </a:solidFill>
                <a:hlinkClick r:id="rId2"/>
              </a:rPr>
              <a:t>The Hundred Languages of Children</a:t>
            </a:r>
            <a:r>
              <a:rPr lang="en-US" sz="2400" dirty="0">
                <a:solidFill>
                  <a:srgbClr val="FFFFFF"/>
                </a:solidFill>
              </a:rPr>
              <a:t> </a:t>
            </a:r>
          </a:p>
        </p:txBody>
      </p:sp>
      <p:sp>
        <p:nvSpPr>
          <p:cNvPr id="25" name="Rectangle 24">
            <a:extLst>
              <a:ext uri="{FF2B5EF4-FFF2-40B4-BE49-F238E27FC236}">
                <a16:creationId xmlns:a16="http://schemas.microsoft.com/office/drawing/2014/main" id="{75EBCDCE-0F4C-477C-AB15-886C5F27B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pic>
        <p:nvPicPr>
          <p:cNvPr id="7" name="Picture 6" descr="Logo, icon&#10;&#10;Description automatically generated">
            <a:hlinkClick r:id="rId3"/>
            <a:extLst>
              <a:ext uri="{FF2B5EF4-FFF2-40B4-BE49-F238E27FC236}">
                <a16:creationId xmlns:a16="http://schemas.microsoft.com/office/drawing/2014/main" id="{C95E6B01-63CB-437F-9C00-C0ABF18BC2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3342" y="4688291"/>
            <a:ext cx="1795676" cy="1748422"/>
          </a:xfrm>
          <a:prstGeom prst="rect">
            <a:avLst/>
          </a:prstGeom>
        </p:spPr>
      </p:pic>
      <p:sp>
        <p:nvSpPr>
          <p:cNvPr id="27" name="Rectangle 26">
            <a:extLst>
              <a:ext uri="{FF2B5EF4-FFF2-40B4-BE49-F238E27FC236}">
                <a16:creationId xmlns:a16="http://schemas.microsoft.com/office/drawing/2014/main" id="{17820F06-C1AE-4232-AEE8-3AC8189E4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236191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The Hundred Languages of Children - Understanding Emergent Curriculum">
            <a:hlinkClick r:id="rId5"/>
            <a:extLst>
              <a:ext uri="{FF2B5EF4-FFF2-40B4-BE49-F238E27FC236}">
                <a16:creationId xmlns:a16="http://schemas.microsoft.com/office/drawing/2014/main" id="{B894283D-E24E-4906-8728-C38BEF9B40A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9417"/>
          <a:stretch/>
        </p:blipFill>
        <p:spPr bwMode="auto">
          <a:xfrm>
            <a:off x="8257860" y="2554787"/>
            <a:ext cx="3262731" cy="174842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9A62E9AA-DA4C-405A-B6ED-5B1FE7A8D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4432072"/>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53751" y="1902797"/>
            <a:ext cx="3876664" cy="3554819"/>
          </a:xfrm>
          <a:prstGeom prst="rect">
            <a:avLst/>
          </a:prstGeom>
          <a:noFill/>
        </p:spPr>
        <p:txBody>
          <a:bodyPr wrap="square" numCol="2" rtlCol="0">
            <a:spAutoFit/>
          </a:bodyPr>
          <a:lstStyle/>
          <a:p>
            <a:pPr>
              <a:spcAft>
                <a:spcPts val="600"/>
              </a:spcAft>
            </a:pPr>
            <a:r>
              <a:rPr lang="en-US">
                <a:latin typeface="Calibri" panose="020F0502020204030204" pitchFamily="34" charset="0"/>
                <a:cs typeface="Calibri" panose="020F0502020204030204" pitchFamily="34" charset="0"/>
              </a:rPr>
              <a:t> </a:t>
            </a:r>
          </a:p>
          <a:p>
            <a:pPr marL="285750" indent="-285750">
              <a:spcAft>
                <a:spcPts val="600"/>
              </a:spcAft>
              <a:buFont typeface="Wingdings" panose="05000000000000000000" pitchFamily="2" charset="2"/>
              <a:buChar char="§"/>
            </a:pPr>
            <a:r>
              <a:rPr lang="en-US">
                <a:solidFill>
                  <a:schemeClr val="tx1">
                    <a:lumMod val="75000"/>
                    <a:lumOff val="25000"/>
                  </a:schemeClr>
                </a:solidFill>
                <a:latin typeface="Calibri" panose="020F0502020204030204" pitchFamily="34" charset="0"/>
                <a:cs typeface="Calibri" panose="020F0502020204030204" pitchFamily="34" charset="0"/>
              </a:rPr>
              <a:t>Gardening</a:t>
            </a:r>
          </a:p>
          <a:p>
            <a:pPr marL="285750" indent="-285750">
              <a:spcAft>
                <a:spcPts val="600"/>
              </a:spcAft>
              <a:buFont typeface="Wingdings" panose="05000000000000000000" pitchFamily="2" charset="2"/>
              <a:buChar char="§"/>
            </a:pPr>
            <a:r>
              <a:rPr lang="en-US">
                <a:solidFill>
                  <a:schemeClr val="tx1">
                    <a:lumMod val="75000"/>
                    <a:lumOff val="25000"/>
                  </a:schemeClr>
                </a:solidFill>
                <a:latin typeface="Calibri" panose="020F0502020204030204" pitchFamily="34" charset="0"/>
                <a:cs typeface="Calibri" panose="020F0502020204030204" pitchFamily="34" charset="0"/>
              </a:rPr>
              <a:t>Sewing</a:t>
            </a:r>
          </a:p>
          <a:p>
            <a:pPr marL="285750" indent="-285750">
              <a:spcAft>
                <a:spcPts val="600"/>
              </a:spcAft>
              <a:buFont typeface="Wingdings" panose="05000000000000000000" pitchFamily="2" charset="2"/>
              <a:buChar char="§"/>
            </a:pPr>
            <a:r>
              <a:rPr lang="en-US">
                <a:solidFill>
                  <a:schemeClr val="tx1">
                    <a:lumMod val="75000"/>
                    <a:lumOff val="25000"/>
                  </a:schemeClr>
                </a:solidFill>
                <a:latin typeface="Calibri" panose="020F0502020204030204" pitchFamily="34" charset="0"/>
                <a:cs typeface="Calibri" panose="020F0502020204030204" pitchFamily="34" charset="0"/>
              </a:rPr>
              <a:t>Singing</a:t>
            </a:r>
          </a:p>
          <a:p>
            <a:pPr marL="285750" indent="-285750">
              <a:spcAft>
                <a:spcPts val="600"/>
              </a:spcAft>
              <a:buFont typeface="Wingdings" panose="05000000000000000000" pitchFamily="2" charset="2"/>
              <a:buChar char="§"/>
            </a:pPr>
            <a:r>
              <a:rPr lang="en-US">
                <a:solidFill>
                  <a:schemeClr val="tx1">
                    <a:lumMod val="75000"/>
                    <a:lumOff val="25000"/>
                  </a:schemeClr>
                </a:solidFill>
                <a:latin typeface="Calibri" panose="020F0502020204030204" pitchFamily="34" charset="0"/>
                <a:cs typeface="Calibri" panose="020F0502020204030204" pitchFamily="34" charset="0"/>
              </a:rPr>
              <a:t>Sports</a:t>
            </a:r>
          </a:p>
          <a:p>
            <a:pPr marL="285750" indent="-285750">
              <a:spcAft>
                <a:spcPts val="600"/>
              </a:spcAft>
              <a:buFont typeface="Wingdings" panose="05000000000000000000" pitchFamily="2" charset="2"/>
              <a:buChar char="§"/>
            </a:pPr>
            <a:r>
              <a:rPr lang="en-US">
                <a:solidFill>
                  <a:schemeClr val="tx1">
                    <a:lumMod val="75000"/>
                    <a:lumOff val="25000"/>
                  </a:schemeClr>
                </a:solidFill>
                <a:latin typeface="Calibri" panose="020F0502020204030204" pitchFamily="34" charset="0"/>
                <a:cs typeface="Calibri" panose="020F0502020204030204" pitchFamily="34" charset="0"/>
              </a:rPr>
              <a:t>Cooking </a:t>
            </a:r>
          </a:p>
          <a:p>
            <a:pPr>
              <a:spcAft>
                <a:spcPts val="600"/>
              </a:spcAft>
            </a:pPr>
            <a:endParaRPr lang="en-US">
              <a:solidFill>
                <a:schemeClr val="tx1">
                  <a:lumMod val="75000"/>
                  <a:lumOff val="25000"/>
                </a:schemeClr>
              </a:solidFill>
              <a:latin typeface="Calibri" panose="020F0502020204030204" pitchFamily="34" charset="0"/>
              <a:cs typeface="Calibri" panose="020F0502020204030204" pitchFamily="34" charset="0"/>
            </a:endParaRPr>
          </a:p>
          <a:p>
            <a:pPr marL="285750" indent="-285750">
              <a:spcAft>
                <a:spcPts val="600"/>
              </a:spcAft>
              <a:buFont typeface="Wingdings" panose="05000000000000000000" pitchFamily="2" charset="2"/>
              <a:buChar char="§"/>
            </a:pPr>
            <a:endParaRPr lang="en-US">
              <a:solidFill>
                <a:schemeClr val="tx1">
                  <a:lumMod val="75000"/>
                  <a:lumOff val="25000"/>
                </a:schemeClr>
              </a:solidFill>
              <a:latin typeface="Calibri" panose="020F0502020204030204" pitchFamily="34" charset="0"/>
              <a:cs typeface="Calibri" panose="020F0502020204030204" pitchFamily="34" charset="0"/>
            </a:endParaRPr>
          </a:p>
          <a:p>
            <a:pPr marL="285750" indent="-285750">
              <a:spcAft>
                <a:spcPts val="600"/>
              </a:spcAft>
              <a:buFont typeface="Wingdings" panose="05000000000000000000" pitchFamily="2" charset="2"/>
              <a:buChar char="§"/>
            </a:pPr>
            <a:endParaRPr lang="en-US">
              <a:solidFill>
                <a:schemeClr val="tx1">
                  <a:lumMod val="75000"/>
                  <a:lumOff val="25000"/>
                </a:schemeClr>
              </a:solidFill>
              <a:latin typeface="Calibri" panose="020F0502020204030204" pitchFamily="34" charset="0"/>
              <a:cs typeface="Calibri" panose="020F0502020204030204" pitchFamily="34" charset="0"/>
            </a:endParaRPr>
          </a:p>
          <a:p>
            <a:pPr marL="285750" indent="-285750">
              <a:spcAft>
                <a:spcPts val="600"/>
              </a:spcAft>
              <a:buFont typeface="Wingdings" panose="05000000000000000000" pitchFamily="2" charset="2"/>
              <a:buChar char="§"/>
            </a:pPr>
            <a:endParaRPr lang="en-US">
              <a:solidFill>
                <a:schemeClr val="tx1">
                  <a:lumMod val="75000"/>
                  <a:lumOff val="25000"/>
                </a:schemeClr>
              </a:solidFill>
              <a:latin typeface="Calibri" panose="020F0502020204030204" pitchFamily="34" charset="0"/>
              <a:cs typeface="Calibri" panose="020F0502020204030204" pitchFamily="34" charset="0"/>
            </a:endParaRPr>
          </a:p>
          <a:p>
            <a:pPr marL="285750" indent="-285750">
              <a:spcAft>
                <a:spcPts val="600"/>
              </a:spcAft>
              <a:buFont typeface="Wingdings" panose="05000000000000000000" pitchFamily="2" charset="2"/>
              <a:buChar char="§"/>
            </a:pPr>
            <a:endParaRPr lang="en-US">
              <a:solidFill>
                <a:schemeClr val="tx1">
                  <a:lumMod val="75000"/>
                  <a:lumOff val="25000"/>
                </a:schemeClr>
              </a:solidFill>
              <a:latin typeface="Calibri" panose="020F0502020204030204" pitchFamily="34" charset="0"/>
              <a:cs typeface="Calibri" panose="020F0502020204030204" pitchFamily="34" charset="0"/>
            </a:endParaRPr>
          </a:p>
          <a:p>
            <a:pPr marL="285750" indent="-285750">
              <a:spcAft>
                <a:spcPts val="600"/>
              </a:spcAft>
              <a:buFont typeface="Wingdings" panose="05000000000000000000" pitchFamily="2" charset="2"/>
              <a:buChar char="§"/>
            </a:pPr>
            <a:r>
              <a:rPr lang="en-US">
                <a:solidFill>
                  <a:schemeClr val="tx1">
                    <a:lumMod val="75000"/>
                    <a:lumOff val="25000"/>
                  </a:schemeClr>
                </a:solidFill>
                <a:latin typeface="Calibri" panose="020F0502020204030204" pitchFamily="34" charset="0"/>
                <a:cs typeface="Calibri" panose="020F0502020204030204" pitchFamily="34" charset="0"/>
              </a:rPr>
              <a:t>Knitting </a:t>
            </a:r>
          </a:p>
          <a:p>
            <a:pPr marL="285750" indent="-285750">
              <a:spcAft>
                <a:spcPts val="600"/>
              </a:spcAft>
              <a:buFont typeface="Wingdings" panose="05000000000000000000" pitchFamily="2" charset="2"/>
              <a:buChar char="§"/>
            </a:pPr>
            <a:r>
              <a:rPr lang="en-US">
                <a:solidFill>
                  <a:schemeClr val="tx1">
                    <a:lumMod val="75000"/>
                    <a:lumOff val="25000"/>
                  </a:schemeClr>
                </a:solidFill>
                <a:latin typeface="Calibri" panose="020F0502020204030204" pitchFamily="34" charset="0"/>
                <a:cs typeface="Calibri" panose="020F0502020204030204" pitchFamily="34" charset="0"/>
              </a:rPr>
              <a:t>Painting</a:t>
            </a:r>
          </a:p>
          <a:p>
            <a:pPr marL="285750" indent="-285750">
              <a:spcAft>
                <a:spcPts val="600"/>
              </a:spcAft>
              <a:buFont typeface="Wingdings" panose="05000000000000000000" pitchFamily="2" charset="2"/>
              <a:buChar char="§"/>
            </a:pPr>
            <a:r>
              <a:rPr lang="en-US">
                <a:solidFill>
                  <a:schemeClr val="tx1">
                    <a:lumMod val="75000"/>
                    <a:lumOff val="25000"/>
                  </a:schemeClr>
                </a:solidFill>
                <a:latin typeface="Calibri" panose="020F0502020204030204" pitchFamily="34" charset="0"/>
                <a:cs typeface="Calibri" panose="020F0502020204030204" pitchFamily="34" charset="0"/>
              </a:rPr>
              <a:t>Writing</a:t>
            </a:r>
          </a:p>
          <a:p>
            <a:pPr marL="285750" indent="-285750">
              <a:spcAft>
                <a:spcPts val="600"/>
              </a:spcAft>
              <a:buFont typeface="Wingdings" panose="05000000000000000000" pitchFamily="2" charset="2"/>
              <a:buChar char="§"/>
            </a:pPr>
            <a:r>
              <a:rPr lang="en-US">
                <a:solidFill>
                  <a:schemeClr val="tx1">
                    <a:lumMod val="75000"/>
                    <a:lumOff val="25000"/>
                  </a:schemeClr>
                </a:solidFill>
                <a:latin typeface="Calibri" panose="020F0502020204030204" pitchFamily="34" charset="0"/>
                <a:cs typeface="Calibri" panose="020F0502020204030204" pitchFamily="34" charset="0"/>
              </a:rPr>
              <a:t>Woodworking</a:t>
            </a:r>
          </a:p>
          <a:p>
            <a:pPr marL="285750" indent="-285750">
              <a:spcAft>
                <a:spcPts val="600"/>
              </a:spcAft>
              <a:buFont typeface="Wingdings" panose="05000000000000000000" pitchFamily="2" charset="2"/>
              <a:buChar char="§"/>
            </a:pPr>
            <a:r>
              <a:rPr lang="en-US">
                <a:solidFill>
                  <a:schemeClr val="tx1">
                    <a:lumMod val="75000"/>
                    <a:lumOff val="25000"/>
                  </a:schemeClr>
                </a:solidFill>
                <a:latin typeface="Calibri" panose="020F0502020204030204" pitchFamily="34" charset="0"/>
                <a:cs typeface="Calibri" panose="020F0502020204030204" pitchFamily="34" charset="0"/>
              </a:rPr>
              <a:t>……..</a:t>
            </a:r>
          </a:p>
          <a:p>
            <a:pPr marL="285750" indent="-285750">
              <a:spcAft>
                <a:spcPts val="600"/>
              </a:spcAft>
              <a:buFont typeface="Wingdings" panose="05000000000000000000" pitchFamily="2" charset="2"/>
              <a:buChar char="§"/>
            </a:pPr>
            <a:endParaRPr lang="en-US">
              <a:latin typeface="Calibri" panose="020F0502020204030204" pitchFamily="34" charset="0"/>
              <a:cs typeface="Calibri" panose="020F0502020204030204" pitchFamily="34" charset="0"/>
            </a:endParaRPr>
          </a:p>
          <a:p>
            <a:pPr>
              <a:spcAft>
                <a:spcPts val="600"/>
              </a:spcAft>
            </a:pPr>
            <a:endParaRPr lang="en-US">
              <a:latin typeface="Calibri" panose="020F0502020204030204" pitchFamily="34" charset="0"/>
              <a:cs typeface="Calibri" panose="020F0502020204030204" pitchFamily="34" charset="0"/>
            </a:endParaRPr>
          </a:p>
          <a:p>
            <a:pPr marL="285750" indent="-285750">
              <a:spcAft>
                <a:spcPts val="600"/>
              </a:spcAft>
              <a:buFont typeface="Wingdings" panose="05000000000000000000" pitchFamily="2" charset="2"/>
              <a:buChar char="§"/>
            </a:pPr>
            <a:endParaRPr lang="en-US">
              <a:latin typeface="Calibri" panose="020F0502020204030204" pitchFamily="34" charset="0"/>
              <a:cs typeface="Calibri" panose="020F0502020204030204" pitchFamily="34" charset="0"/>
            </a:endParaRPr>
          </a:p>
          <a:p>
            <a:pPr marL="285750" indent="-285750">
              <a:spcAft>
                <a:spcPts val="600"/>
              </a:spcAft>
              <a:buFont typeface="Wingdings" panose="05000000000000000000" pitchFamily="2" charset="2"/>
              <a:buChar char="§"/>
            </a:pP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1241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i="1">
                <a:latin typeface="Calibri" panose="020F0502020204030204" pitchFamily="34" charset="0"/>
                <a:cs typeface="Calibri" panose="020F0502020204030204" pitchFamily="34" charset="0"/>
              </a:rPr>
              <a:t>Understanding Reflective Practice</a:t>
            </a:r>
          </a:p>
        </p:txBody>
      </p:sp>
      <p:sp>
        <p:nvSpPr>
          <p:cNvPr id="3" name="Content Placeholder 2"/>
          <p:cNvSpPr>
            <a:spLocks noGrp="1"/>
          </p:cNvSpPr>
          <p:nvPr>
            <p:ph idx="1"/>
          </p:nvPr>
        </p:nvSpPr>
        <p:spPr>
          <a:xfrm>
            <a:off x="4639733" y="1845734"/>
            <a:ext cx="6515947" cy="4023360"/>
          </a:xfrm>
        </p:spPr>
        <p:txBody>
          <a:bodyPr>
            <a:noAutofit/>
          </a:bodyPr>
          <a:lstStyle/>
          <a:p>
            <a:r>
              <a:rPr lang="en-US" sz="1800" dirty="0">
                <a:latin typeface="Calibri" panose="020F0502020204030204" pitchFamily="34" charset="0"/>
                <a:cs typeface="Calibri" panose="020F0502020204030204" pitchFamily="34" charset="0"/>
              </a:rPr>
              <a:t>One of the ELECT principles says, ‘</a:t>
            </a:r>
            <a:r>
              <a:rPr lang="en-US" sz="1800" i="1" dirty="0">
                <a:latin typeface="Calibri" panose="020F0502020204030204" pitchFamily="34" charset="0"/>
                <a:cs typeface="Calibri" panose="020F0502020204030204" pitchFamily="34" charset="0"/>
              </a:rPr>
              <a:t>Knowledgeable, responsive and reflective educators are essential.’ (p. 10)</a:t>
            </a:r>
          </a:p>
          <a:p>
            <a:endParaRPr lang="en-US" sz="1800" i="1"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Ongoing opportunities to engage in reflection and discussion with others are a keyway educators can continue their own professional learning. Reflective questions are embedded throughout the document. Educators and administrators are challenged to discuss and reflect on ‘their taken-for granted beliefs and practices’. (p.12)</a:t>
            </a:r>
          </a:p>
          <a:p>
            <a:r>
              <a:rPr lang="en-US" sz="1600" dirty="0">
                <a:latin typeface="Calibri" panose="020F0502020204030204" pitchFamily="34" charset="0"/>
                <a:cs typeface="Calibri" panose="020F0502020204030204" pitchFamily="34" charset="0"/>
              </a:rPr>
              <a:t>At the end of each foundation section, there are a selection of reflective questions. For example, under Well-Being (p. 34), one question is:</a:t>
            </a:r>
          </a:p>
          <a:p>
            <a:pPr lvl="1"/>
            <a:r>
              <a:rPr lang="en-US" sz="1600" dirty="0">
                <a:latin typeface="Calibri" panose="020F0502020204030204" pitchFamily="34" charset="0"/>
                <a:cs typeface="Calibri" panose="020F0502020204030204" pitchFamily="34" charset="0"/>
              </a:rPr>
              <a:t> </a:t>
            </a:r>
            <a:r>
              <a:rPr lang="en-US" sz="1600" i="1" dirty="0">
                <a:latin typeface="Calibri" panose="020F0502020204030204" pitchFamily="34" charset="0"/>
                <a:cs typeface="Calibri" panose="020F0502020204030204" pitchFamily="34" charset="0"/>
              </a:rPr>
              <a:t>“What environmental factors may be causing stress for children? What changes could be made to reduce stress for all who use the space?”</a:t>
            </a:r>
          </a:p>
          <a:p>
            <a:pPr lvl="1"/>
            <a:endParaRPr lang="en-US" sz="1600" i="1"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This question offers us the chance to step back from the daily routine and consider the many different elements that shape each day. </a:t>
            </a:r>
          </a:p>
        </p:txBody>
      </p:sp>
      <p:pic>
        <p:nvPicPr>
          <p:cNvPr id="3074" name="Picture 2" descr="5 strategies to aid reflective practice - Indigo">
            <a:extLst>
              <a:ext uri="{FF2B5EF4-FFF2-40B4-BE49-F238E27FC236}">
                <a16:creationId xmlns:a16="http://schemas.microsoft.com/office/drawing/2014/main" id="{3DBB0945-E2DA-4C94-87CF-2C64CF7038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2" y="2195697"/>
            <a:ext cx="3899925" cy="2924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856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0F35747-2822-4D06-BE10-CD33AC6B0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C2C4466-5B1B-4361-B9D9-39ED9A8A3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3" name="Title 2"/>
          <p:cNvSpPr>
            <a:spLocks noGrp="1"/>
          </p:cNvSpPr>
          <p:nvPr>
            <p:ph type="title"/>
          </p:nvPr>
        </p:nvSpPr>
        <p:spPr>
          <a:xfrm>
            <a:off x="1097280" y="516835"/>
            <a:ext cx="5977937" cy="1666501"/>
          </a:xfrm>
        </p:spPr>
        <p:txBody>
          <a:bodyPr>
            <a:normAutofit/>
          </a:bodyPr>
          <a:lstStyle/>
          <a:p>
            <a:r>
              <a:rPr lang="en-US" sz="4000" i="1">
                <a:solidFill>
                  <a:srgbClr val="FFFFFF"/>
                </a:solidFill>
                <a:latin typeface="Calibri" panose="020F0502020204030204" pitchFamily="34" charset="0"/>
                <a:cs typeface="Calibri" panose="020F0502020204030204" pitchFamily="34" charset="0"/>
              </a:rPr>
              <a:t>Noticing</a:t>
            </a:r>
          </a:p>
        </p:txBody>
      </p:sp>
      <p:sp>
        <p:nvSpPr>
          <p:cNvPr id="2" name="Content Placeholder 1"/>
          <p:cNvSpPr>
            <a:spLocks noGrp="1"/>
          </p:cNvSpPr>
          <p:nvPr>
            <p:ph idx="1"/>
          </p:nvPr>
        </p:nvSpPr>
        <p:spPr>
          <a:xfrm>
            <a:off x="1097279" y="2236304"/>
            <a:ext cx="5977938" cy="3652667"/>
          </a:xfrm>
        </p:spPr>
        <p:txBody>
          <a:bodyPr>
            <a:normAutofit/>
          </a:bodyPr>
          <a:lstStyle/>
          <a:p>
            <a:r>
              <a:rPr lang="en-US" dirty="0">
                <a:solidFill>
                  <a:srgbClr val="FFFFFF"/>
                </a:solidFill>
                <a:latin typeface="Calibri" panose="020F0502020204030204" pitchFamily="34" charset="0"/>
                <a:cs typeface="Calibri" panose="020F0502020204030204" pitchFamily="34" charset="0"/>
              </a:rPr>
              <a:t>One important skill in early learning programs is the ability of educators to notice what is happening and to be curious about it. This goes beyond simply looking at things. Here is a video to watch which supports this idea:  </a:t>
            </a:r>
            <a:r>
              <a:rPr lang="en-US" sz="2400" dirty="0">
                <a:solidFill>
                  <a:srgbClr val="FFFFFF"/>
                </a:solidFill>
                <a:latin typeface="Calibri" panose="020F0502020204030204" pitchFamily="34" charset="0"/>
                <a:cs typeface="Calibri" panose="020F0502020204030204" pitchFamily="34" charset="0"/>
                <a:hlinkClick r:id="rId2"/>
              </a:rPr>
              <a:t>Awareness test</a:t>
            </a:r>
            <a:endParaRPr lang="en-US" sz="2400" dirty="0">
              <a:solidFill>
                <a:srgbClr val="FFFFFF"/>
              </a:solidFill>
              <a:latin typeface="Calibri" panose="020F0502020204030204" pitchFamily="34" charset="0"/>
              <a:cs typeface="Calibri" panose="020F0502020204030204" pitchFamily="34" charset="0"/>
            </a:endParaRPr>
          </a:p>
          <a:p>
            <a:endParaRPr lang="en-US" dirty="0">
              <a:solidFill>
                <a:srgbClr val="FFFFFF"/>
              </a:solidFill>
              <a:latin typeface="Calibri" panose="020F0502020204030204" pitchFamily="34" charset="0"/>
              <a:cs typeface="Calibri" panose="020F0502020204030204" pitchFamily="34" charset="0"/>
            </a:endParaRPr>
          </a:p>
          <a:p>
            <a:r>
              <a:rPr lang="en-US" dirty="0">
                <a:solidFill>
                  <a:srgbClr val="FFFFFF"/>
                </a:solidFill>
                <a:latin typeface="Calibri" panose="020F0502020204030204" pitchFamily="34" charset="0"/>
                <a:cs typeface="Calibri" panose="020F0502020204030204" pitchFamily="34" charset="0"/>
              </a:rPr>
              <a:t>When we are busy in the moment, we can lose sight of the smaller details. If we can slow down and notice, we may see things differently or gain new information and insights.</a:t>
            </a:r>
          </a:p>
        </p:txBody>
      </p:sp>
      <p:sp>
        <p:nvSpPr>
          <p:cNvPr id="75" name="Rectangle 74">
            <a:extLst>
              <a:ext uri="{FF2B5EF4-FFF2-40B4-BE49-F238E27FC236}">
                <a16:creationId xmlns:a16="http://schemas.microsoft.com/office/drawing/2014/main" id="{FD745DAE-5A8A-44FA-937C-CD65CF7A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pic>
        <p:nvPicPr>
          <p:cNvPr id="4098" name="Picture 2" descr="The Awareness Test">
            <a:hlinkClick r:id="rId3"/>
            <a:extLst>
              <a:ext uri="{FF2B5EF4-FFF2-40B4-BE49-F238E27FC236}">
                <a16:creationId xmlns:a16="http://schemas.microsoft.com/office/drawing/2014/main" id="{BB95C826-0D35-4624-93D6-6A7ABD12529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84579" y="769346"/>
            <a:ext cx="3609294" cy="2021204"/>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67696AA1-B1DD-4C75-9AC1-69EE9F65FF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339699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 icon&#10;&#10;Description automatically generated">
            <a:hlinkClick r:id="rId3"/>
            <a:extLst>
              <a:ext uri="{FF2B5EF4-FFF2-40B4-BE49-F238E27FC236}">
                <a16:creationId xmlns:a16="http://schemas.microsoft.com/office/drawing/2014/main" id="{0724031F-76A2-40D1-94C4-B0BDAA488D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8901" y="3782735"/>
            <a:ext cx="2660649" cy="2590632"/>
          </a:xfrm>
          <a:prstGeom prst="rect">
            <a:avLst/>
          </a:prstGeom>
        </p:spPr>
      </p:pic>
    </p:spTree>
    <p:extLst>
      <p:ext uri="{BB962C8B-B14F-4D97-AF65-F5344CB8AC3E}">
        <p14:creationId xmlns:p14="http://schemas.microsoft.com/office/powerpoint/2010/main" val="3982333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i="1">
                <a:latin typeface="Calibri" panose="020F0502020204030204" pitchFamily="34" charset="0"/>
                <a:cs typeface="Calibri" panose="020F0502020204030204" pitchFamily="34" charset="0"/>
              </a:rPr>
              <a:t>Reflecting</a:t>
            </a:r>
            <a:endParaRPr lang="en-US"/>
          </a:p>
        </p:txBody>
      </p:sp>
      <p:sp>
        <p:nvSpPr>
          <p:cNvPr id="3" name="Content Placeholder 2"/>
          <p:cNvSpPr>
            <a:spLocks noGrp="1"/>
          </p:cNvSpPr>
          <p:nvPr>
            <p:ph idx="1"/>
          </p:nvPr>
        </p:nvSpPr>
        <p:spPr>
          <a:xfrm>
            <a:off x="1097279" y="1845734"/>
            <a:ext cx="6798921" cy="4023360"/>
          </a:xfrm>
        </p:spPr>
        <p:txBody>
          <a:bodyPr>
            <a:normAutofit fontScale="92500" lnSpcReduction="20000"/>
          </a:bodyPr>
          <a:lstStyle/>
          <a:p>
            <a:pPr marL="0" lvl="0" indent="0">
              <a:buClr>
                <a:srgbClr val="A53010"/>
              </a:buClr>
              <a:buNone/>
            </a:pPr>
            <a:r>
              <a:rPr lang="en-CA" sz="1900" dirty="0">
                <a:latin typeface="Calibri" panose="020F0502020204030204" pitchFamily="34" charset="0"/>
                <a:cs typeface="Calibri" panose="020F0502020204030204" pitchFamily="34" charset="0"/>
              </a:rPr>
              <a:t>Consider this quote from authors Corita Kent and Jan Steward: </a:t>
            </a:r>
          </a:p>
          <a:p>
            <a:pPr marL="0" lvl="0" indent="0">
              <a:lnSpc>
                <a:spcPct val="150000"/>
              </a:lnSpc>
              <a:buClr>
                <a:srgbClr val="A53010"/>
              </a:buClr>
              <a:buNone/>
            </a:pPr>
            <a:r>
              <a:rPr lang="en-CA" sz="1900" i="1" dirty="0">
                <a:solidFill>
                  <a:schemeClr val="accent4"/>
                </a:solidFill>
                <a:latin typeface="Calibri" panose="020F0502020204030204" pitchFamily="34" charset="0"/>
                <a:cs typeface="Calibri" panose="020F0502020204030204" pitchFamily="34" charset="0"/>
              </a:rPr>
              <a:t>“It takes practice for us to recover this ability to see, or before that, the gift of wanting to see.  For so many years we have been learning                                                                                                                                                          to judge and dismiss  -  I know what that thing is, I’ve seen it a hundred times – and we’ve lost the complex realities, laws, and details that surround us. Try looking the way the child looks-as if always for the first time.” </a:t>
            </a:r>
          </a:p>
          <a:p>
            <a:pPr marL="0" lvl="0" indent="0">
              <a:buClr>
                <a:srgbClr val="A53010"/>
              </a:buClr>
              <a:buNone/>
            </a:pPr>
            <a:endParaRPr lang="en-CA" sz="1900" i="1" dirty="0">
              <a:solidFill>
                <a:schemeClr val="accent4"/>
              </a:solidFill>
              <a:latin typeface="Calibri" panose="020F0502020204030204" pitchFamily="34" charset="0"/>
              <a:cs typeface="Calibri" panose="020F0502020204030204" pitchFamily="34" charset="0"/>
            </a:endParaRPr>
          </a:p>
          <a:p>
            <a:pPr marL="0" lvl="0" indent="0">
              <a:buClr>
                <a:srgbClr val="A53010"/>
              </a:buClr>
              <a:buNone/>
            </a:pPr>
            <a:r>
              <a:rPr lang="en-US" sz="1900" dirty="0">
                <a:latin typeface="Calibri" panose="020F0502020204030204" pitchFamily="34" charset="0"/>
                <a:cs typeface="Calibri" panose="020F0502020204030204" pitchFamily="34" charset="0"/>
              </a:rPr>
              <a:t>Sharing our ideas and thoughts with others can give us new perspectives about situations and people. </a:t>
            </a:r>
            <a:r>
              <a:rPr lang="en-CA" sz="1900" dirty="0">
                <a:latin typeface="Calibri" panose="020F0502020204030204" pitchFamily="34" charset="0"/>
                <a:cs typeface="Calibri" panose="020F0502020204030204" pitchFamily="34" charset="0"/>
              </a:rPr>
              <a:t>We encourage you to bring your curiosity and strengths as you work with young children, their families and your colleagues.</a:t>
            </a:r>
            <a:endParaRPr lang="en-US" sz="1900" dirty="0">
              <a:latin typeface="Calibri" panose="020F0502020204030204" pitchFamily="34" charset="0"/>
              <a:cs typeface="Calibri" panose="020F0502020204030204" pitchFamily="34" charset="0"/>
            </a:endParaRPr>
          </a:p>
          <a:p>
            <a:endParaRPr lang="en-US" sz="1900" dirty="0"/>
          </a:p>
        </p:txBody>
      </p:sp>
      <p:pic>
        <p:nvPicPr>
          <p:cNvPr id="5122" name="Picture 2" descr="If we learn from reflecting on experience — The Learner&amp;#39;s Way">
            <a:extLst>
              <a:ext uri="{FF2B5EF4-FFF2-40B4-BE49-F238E27FC236}">
                <a16:creationId xmlns:a16="http://schemas.microsoft.com/office/drawing/2014/main" id="{A005E915-408F-47A7-AC81-03CC5B157F2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40486" y="2264229"/>
            <a:ext cx="3254828" cy="2569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615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DB99CB40-6C4D-4E72-83DA-E7D72F191069}"/>
              </a:ext>
            </a:extLst>
          </p:cNvPr>
          <p:cNvPicPr>
            <a:picLocks noChangeAspect="1"/>
          </p:cNvPicPr>
          <p:nvPr/>
        </p:nvPicPr>
        <p:blipFill>
          <a:blip r:embed="rId3"/>
          <a:stretch>
            <a:fillRect/>
          </a:stretch>
        </p:blipFill>
        <p:spPr>
          <a:xfrm>
            <a:off x="6960096" y="404664"/>
            <a:ext cx="4438650" cy="5743575"/>
          </a:xfrm>
          <a:prstGeom prst="rect">
            <a:avLst/>
          </a:prstGeom>
        </p:spPr>
      </p:pic>
      <p:sp>
        <p:nvSpPr>
          <p:cNvPr id="6" name="TextBox 5">
            <a:extLst>
              <a:ext uri="{FF2B5EF4-FFF2-40B4-BE49-F238E27FC236}">
                <a16:creationId xmlns:a16="http://schemas.microsoft.com/office/drawing/2014/main" id="{236C25A7-1833-4CE0-8CC5-30107E2C9D29}"/>
              </a:ext>
            </a:extLst>
          </p:cNvPr>
          <p:cNvSpPr txBox="1"/>
          <p:nvPr/>
        </p:nvSpPr>
        <p:spPr>
          <a:xfrm>
            <a:off x="479376" y="404664"/>
            <a:ext cx="5184576" cy="861774"/>
          </a:xfrm>
          <a:prstGeom prst="rect">
            <a:avLst/>
          </a:prstGeom>
          <a:noFill/>
        </p:spPr>
        <p:txBody>
          <a:bodyPr wrap="square" rtlCol="0">
            <a:spAutoFit/>
          </a:bodyPr>
          <a:lstStyle/>
          <a:p>
            <a:r>
              <a:rPr lang="en-CA" sz="3200" i="1"/>
              <a:t>HDLH? 2020 and Beyond</a:t>
            </a:r>
          </a:p>
          <a:p>
            <a:endParaRPr lang="en-CA"/>
          </a:p>
        </p:txBody>
      </p:sp>
      <p:sp>
        <p:nvSpPr>
          <p:cNvPr id="7" name="TextBox 6">
            <a:extLst>
              <a:ext uri="{FF2B5EF4-FFF2-40B4-BE49-F238E27FC236}">
                <a16:creationId xmlns:a16="http://schemas.microsoft.com/office/drawing/2014/main" id="{A1D8C303-D5D8-492A-9359-5BD3EC3702F7}"/>
              </a:ext>
            </a:extLst>
          </p:cNvPr>
          <p:cNvSpPr txBox="1"/>
          <p:nvPr/>
        </p:nvSpPr>
        <p:spPr>
          <a:xfrm>
            <a:off x="479376" y="1175658"/>
            <a:ext cx="5932310" cy="3970318"/>
          </a:xfrm>
          <a:prstGeom prst="rect">
            <a:avLst/>
          </a:prstGeom>
          <a:noFill/>
        </p:spPr>
        <p:txBody>
          <a:bodyPr wrap="square" rtlCol="0">
            <a:spAutoFit/>
          </a:bodyPr>
          <a:lstStyle/>
          <a:p>
            <a:r>
              <a:rPr lang="en-US" sz="1800" b="0" i="0" u="none" strike="noStrike" baseline="0" dirty="0">
                <a:solidFill>
                  <a:srgbClr val="000000"/>
                </a:solidFill>
                <a:latin typeface="Myriad Pro"/>
              </a:rPr>
              <a:t>“Now more than ever, </a:t>
            </a:r>
            <a:r>
              <a:rPr lang="en-US" sz="1800" b="0" i="1" u="none" strike="noStrike" baseline="0" dirty="0">
                <a:solidFill>
                  <a:srgbClr val="000000"/>
                </a:solidFill>
                <a:latin typeface="Myriad Pro"/>
              </a:rPr>
              <a:t>HDLH </a:t>
            </a:r>
            <a:r>
              <a:rPr lang="en-US" sz="1800" b="0" i="0" u="none" strike="noStrike" baseline="0" dirty="0">
                <a:solidFill>
                  <a:srgbClr val="000000"/>
                </a:solidFill>
                <a:latin typeface="Myriad Pro"/>
              </a:rPr>
              <a:t>is a key support for children, families and educators as Ontario recovers from the challenges of this unprecedented time. We know it is critical to put measures in place to support the immediate health and safety needs of children, families and educators; however, emotional well-being should be given the same level of care and attention. Children need responsive and caring relationships and environments that support exploration, play and inquiry, which have a long-term impact on children’s mental health, well-being and capacity to learn. “</a:t>
            </a:r>
          </a:p>
          <a:p>
            <a:endParaRPr lang="en-US" dirty="0">
              <a:solidFill>
                <a:srgbClr val="000000"/>
              </a:solidFill>
              <a:latin typeface="Myriad Pro"/>
            </a:endParaRPr>
          </a:p>
          <a:p>
            <a:r>
              <a:rPr lang="en-US" sz="1800" b="0" i="0" u="none" strike="noStrike" baseline="0" dirty="0">
                <a:solidFill>
                  <a:srgbClr val="000000"/>
                </a:solidFill>
                <a:latin typeface="Myriad Pro"/>
              </a:rPr>
              <a:t>Read the full report here:  </a:t>
            </a:r>
            <a:r>
              <a:rPr lang="en-US" sz="1800" b="0" i="0" u="none" strike="noStrike" baseline="0" dirty="0">
                <a:solidFill>
                  <a:srgbClr val="000000"/>
                </a:solidFill>
                <a:latin typeface="Myriad Pro"/>
                <a:hlinkClick r:id="rId2"/>
              </a:rPr>
              <a:t>Building on How Does Learning Happen?</a:t>
            </a:r>
            <a:endParaRPr lang="en-US" sz="1800" b="0" i="0" u="none" strike="noStrike" baseline="0" dirty="0">
              <a:solidFill>
                <a:srgbClr val="000000"/>
              </a:solidFill>
              <a:latin typeface="Myriad Pro"/>
            </a:endParaRPr>
          </a:p>
        </p:txBody>
      </p:sp>
      <p:pic>
        <p:nvPicPr>
          <p:cNvPr id="8" name="Picture 7" descr="Logo, icon&#10;&#10;Description automatically generated">
            <a:hlinkClick r:id="rId4"/>
            <a:extLst>
              <a:ext uri="{FF2B5EF4-FFF2-40B4-BE49-F238E27FC236}">
                <a16:creationId xmlns:a16="http://schemas.microsoft.com/office/drawing/2014/main" id="{DD1C32DE-708F-40ED-B4E3-C32DAFD6C5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3703" y="4869330"/>
            <a:ext cx="1308535" cy="1278909"/>
          </a:xfrm>
          <a:prstGeom prst="rect">
            <a:avLst/>
          </a:prstGeom>
        </p:spPr>
      </p:pic>
    </p:spTree>
    <p:extLst>
      <p:ext uri="{BB962C8B-B14F-4D97-AF65-F5344CB8AC3E}">
        <p14:creationId xmlns:p14="http://schemas.microsoft.com/office/powerpoint/2010/main" val="609943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158AE-D98C-4EF9-B55B-E7657E91D83E}"/>
              </a:ext>
            </a:extLst>
          </p:cNvPr>
          <p:cNvSpPr>
            <a:spLocks noGrp="1"/>
          </p:cNvSpPr>
          <p:nvPr>
            <p:ph type="title"/>
          </p:nvPr>
        </p:nvSpPr>
        <p:spPr>
          <a:xfrm>
            <a:off x="925286" y="313688"/>
            <a:ext cx="10069760" cy="1169660"/>
          </a:xfrm>
        </p:spPr>
        <p:txBody>
          <a:bodyPr>
            <a:normAutofit/>
          </a:bodyPr>
          <a:lstStyle/>
          <a:p>
            <a:pPr algn="ctr"/>
            <a:r>
              <a:rPr lang="en-CA" sz="3200" dirty="0"/>
              <a:t>Visit the website below to see some great photographic examples of living into </a:t>
            </a:r>
            <a:r>
              <a:rPr lang="en-CA" sz="3200" i="1" dirty="0"/>
              <a:t>HDLH? </a:t>
            </a:r>
          </a:p>
        </p:txBody>
      </p:sp>
      <p:pic>
        <p:nvPicPr>
          <p:cNvPr id="4" name="Picture 3">
            <a:hlinkClick r:id="rId2"/>
            <a:extLst>
              <a:ext uri="{FF2B5EF4-FFF2-40B4-BE49-F238E27FC236}">
                <a16:creationId xmlns:a16="http://schemas.microsoft.com/office/drawing/2014/main" id="{60ABF0C6-2F43-41D6-93AC-A089EA9C7B9D}"/>
              </a:ext>
            </a:extLst>
          </p:cNvPr>
          <p:cNvPicPr>
            <a:picLocks noChangeAspect="1"/>
          </p:cNvPicPr>
          <p:nvPr/>
        </p:nvPicPr>
        <p:blipFill>
          <a:blip r:embed="rId3"/>
          <a:stretch>
            <a:fillRect/>
          </a:stretch>
        </p:blipFill>
        <p:spPr>
          <a:xfrm>
            <a:off x="2351584" y="2095603"/>
            <a:ext cx="4014813" cy="1216610"/>
          </a:xfrm>
          <a:prstGeom prst="rect">
            <a:avLst/>
          </a:prstGeom>
        </p:spPr>
      </p:pic>
      <p:pic>
        <p:nvPicPr>
          <p:cNvPr id="8" name="Picture 7">
            <a:extLst>
              <a:ext uri="{FF2B5EF4-FFF2-40B4-BE49-F238E27FC236}">
                <a16:creationId xmlns:a16="http://schemas.microsoft.com/office/drawing/2014/main" id="{BBD99403-E535-4353-8FBD-A97CAE0A7E15}"/>
              </a:ext>
            </a:extLst>
          </p:cNvPr>
          <p:cNvPicPr>
            <a:picLocks noChangeAspect="1"/>
          </p:cNvPicPr>
          <p:nvPr/>
        </p:nvPicPr>
        <p:blipFill>
          <a:blip r:embed="rId4"/>
          <a:stretch>
            <a:fillRect/>
          </a:stretch>
        </p:blipFill>
        <p:spPr>
          <a:xfrm>
            <a:off x="7136231" y="2095603"/>
            <a:ext cx="4324452" cy="2272544"/>
          </a:xfrm>
          <a:prstGeom prst="rect">
            <a:avLst/>
          </a:prstGeom>
        </p:spPr>
      </p:pic>
      <p:pic>
        <p:nvPicPr>
          <p:cNvPr id="9" name="Picture 8" descr="Logo, icon&#10;&#10;Description automatically generated">
            <a:hlinkClick r:id="rId2"/>
            <a:extLst>
              <a:ext uri="{FF2B5EF4-FFF2-40B4-BE49-F238E27FC236}">
                <a16:creationId xmlns:a16="http://schemas.microsoft.com/office/drawing/2014/main" id="{8C234E9B-35CF-4D8E-A1BC-C400B1C8D2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675" y="1950624"/>
            <a:ext cx="1285439" cy="1256336"/>
          </a:xfrm>
          <a:prstGeom prst="rect">
            <a:avLst/>
          </a:prstGeom>
        </p:spPr>
      </p:pic>
      <p:pic>
        <p:nvPicPr>
          <p:cNvPr id="11" name="Picture 10">
            <a:extLst>
              <a:ext uri="{FF2B5EF4-FFF2-40B4-BE49-F238E27FC236}">
                <a16:creationId xmlns:a16="http://schemas.microsoft.com/office/drawing/2014/main" id="{F22C8E87-D2F5-4350-9D12-A2B13D6D9D2D}"/>
              </a:ext>
            </a:extLst>
          </p:cNvPr>
          <p:cNvPicPr>
            <a:picLocks noChangeAspect="1"/>
          </p:cNvPicPr>
          <p:nvPr/>
        </p:nvPicPr>
        <p:blipFill>
          <a:blip r:embed="rId6"/>
          <a:stretch>
            <a:fillRect/>
          </a:stretch>
        </p:blipFill>
        <p:spPr>
          <a:xfrm>
            <a:off x="1894114" y="3883873"/>
            <a:ext cx="4715620" cy="2052112"/>
          </a:xfrm>
          <a:prstGeom prst="rect">
            <a:avLst/>
          </a:prstGeom>
        </p:spPr>
      </p:pic>
      <p:sp>
        <p:nvSpPr>
          <p:cNvPr id="13" name="TextBox 12">
            <a:extLst>
              <a:ext uri="{FF2B5EF4-FFF2-40B4-BE49-F238E27FC236}">
                <a16:creationId xmlns:a16="http://schemas.microsoft.com/office/drawing/2014/main" id="{2EDC42B4-B77B-4063-8076-817B1C3286BC}"/>
              </a:ext>
            </a:extLst>
          </p:cNvPr>
          <p:cNvSpPr txBox="1"/>
          <p:nvPr/>
        </p:nvSpPr>
        <p:spPr>
          <a:xfrm>
            <a:off x="6744072" y="4930572"/>
            <a:ext cx="4716611" cy="646331"/>
          </a:xfrm>
          <a:prstGeom prst="rect">
            <a:avLst/>
          </a:prstGeom>
          <a:noFill/>
        </p:spPr>
        <p:txBody>
          <a:bodyPr wrap="square">
            <a:spAutoFit/>
          </a:bodyPr>
          <a:lstStyle/>
          <a:p>
            <a:r>
              <a:rPr lang="en-CA" dirty="0">
                <a:hlinkClick r:id="rId2"/>
              </a:rPr>
              <a:t>https://journeyingintoinquiry.wordpress.com/2016/07/05/classroom-messages-using-hdlh/</a:t>
            </a:r>
            <a:endParaRPr lang="en-CA" dirty="0"/>
          </a:p>
        </p:txBody>
      </p:sp>
    </p:spTree>
    <p:extLst>
      <p:ext uri="{BB962C8B-B14F-4D97-AF65-F5344CB8AC3E}">
        <p14:creationId xmlns:p14="http://schemas.microsoft.com/office/powerpoint/2010/main" val="789904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3" name="Title 2"/>
          <p:cNvSpPr>
            <a:spLocks noGrp="1"/>
          </p:cNvSpPr>
          <p:nvPr>
            <p:ph type="title"/>
          </p:nvPr>
        </p:nvSpPr>
        <p:spPr>
          <a:xfrm>
            <a:off x="492370" y="516835"/>
            <a:ext cx="3084844" cy="2103875"/>
          </a:xfrm>
        </p:spPr>
        <p:txBody>
          <a:bodyPr>
            <a:normAutofit/>
          </a:bodyPr>
          <a:lstStyle/>
          <a:p>
            <a:r>
              <a:rPr lang="en-US" sz="3600" i="1">
                <a:solidFill>
                  <a:srgbClr val="FFFFFF"/>
                </a:solidFill>
                <a:latin typeface="Calibri" panose="020F0502020204030204" pitchFamily="34" charset="0"/>
                <a:cs typeface="Calibri" panose="020F0502020204030204" pitchFamily="34" charset="0"/>
              </a:rPr>
              <a:t>Resources</a:t>
            </a:r>
          </a:p>
        </p:txBody>
      </p:sp>
      <p:sp>
        <p:nvSpPr>
          <p:cNvPr id="2" name="Content Placeholder 1"/>
          <p:cNvSpPr>
            <a:spLocks noGrp="1"/>
          </p:cNvSpPr>
          <p:nvPr>
            <p:ph idx="1"/>
          </p:nvPr>
        </p:nvSpPr>
        <p:spPr>
          <a:xfrm>
            <a:off x="492371" y="2653800"/>
            <a:ext cx="3084844" cy="3335519"/>
          </a:xfrm>
        </p:spPr>
        <p:txBody>
          <a:bodyPr>
            <a:normAutofit lnSpcReduction="10000"/>
          </a:bodyPr>
          <a:lstStyle/>
          <a:p>
            <a:r>
              <a:rPr lang="en-CA" sz="1500" dirty="0">
                <a:solidFill>
                  <a:srgbClr val="FFFFFF"/>
                </a:solidFill>
                <a:latin typeface="Calibri" panose="020F0502020204030204" pitchFamily="34" charset="0"/>
                <a:cs typeface="Calibri" panose="020F0502020204030204" pitchFamily="34" charset="0"/>
              </a:rPr>
              <a:t>Visit our resource page on the Investing in Quality website</a:t>
            </a:r>
          </a:p>
          <a:p>
            <a:r>
              <a:rPr lang="en-CA" sz="1500" dirty="0">
                <a:solidFill>
                  <a:srgbClr val="FFFFFF"/>
                </a:solidFill>
                <a:latin typeface="Calibri" panose="020F0502020204030204" pitchFamily="34" charset="0"/>
                <a:cs typeface="Calibri" panose="020F0502020204030204" pitchFamily="34" charset="0"/>
                <a:hlinkClick r:id="rId2"/>
              </a:rPr>
              <a:t> </a:t>
            </a:r>
            <a:r>
              <a:rPr lang="en-CA" sz="2400" dirty="0">
                <a:solidFill>
                  <a:srgbClr val="FFFFFF"/>
                </a:solidFill>
                <a:latin typeface="Calibri" panose="020F0502020204030204" pitchFamily="34" charset="0"/>
                <a:cs typeface="Calibri" panose="020F0502020204030204" pitchFamily="34" charset="0"/>
                <a:hlinkClick r:id="rId2"/>
              </a:rPr>
              <a:t>https://www.fivecounties.on.ca/external-resources-learning-modules/</a:t>
            </a:r>
            <a:endParaRPr lang="en-CA" sz="2400" dirty="0">
              <a:solidFill>
                <a:srgbClr val="FFFFFF"/>
              </a:solidFill>
              <a:latin typeface="Calibri" panose="020F0502020204030204" pitchFamily="34" charset="0"/>
              <a:cs typeface="Calibri" panose="020F0502020204030204" pitchFamily="34" charset="0"/>
            </a:endParaRPr>
          </a:p>
          <a:p>
            <a:endParaRPr lang="en-CA" sz="1500" dirty="0">
              <a:solidFill>
                <a:srgbClr val="FFFFFF"/>
              </a:solidFill>
              <a:latin typeface="Calibri" panose="020F0502020204030204" pitchFamily="34" charset="0"/>
              <a:cs typeface="Calibri" panose="020F0502020204030204" pitchFamily="34" charset="0"/>
            </a:endParaRPr>
          </a:p>
          <a:p>
            <a:r>
              <a:rPr lang="en-CA" sz="1500" dirty="0">
                <a:solidFill>
                  <a:srgbClr val="FFFFFF"/>
                </a:solidFill>
                <a:latin typeface="Calibri" panose="020F0502020204030204" pitchFamily="34" charset="0"/>
                <a:cs typeface="Calibri" panose="020F0502020204030204" pitchFamily="34" charset="0"/>
              </a:rPr>
              <a:t>Here you will find English and French resources related to </a:t>
            </a:r>
            <a:r>
              <a:rPr lang="en-CA" sz="1500" i="1" dirty="0">
                <a:solidFill>
                  <a:srgbClr val="FFFFFF"/>
                </a:solidFill>
                <a:latin typeface="Calibri" panose="020F0502020204030204" pitchFamily="34" charset="0"/>
                <a:cs typeface="Calibri" panose="020F0502020204030204" pitchFamily="34" charset="0"/>
              </a:rPr>
              <a:t>How Does Learning Happen? </a:t>
            </a:r>
            <a:endParaRPr lang="en-US" sz="1500" i="1" dirty="0">
              <a:solidFill>
                <a:srgbClr val="FFFFFF"/>
              </a:solidFill>
              <a:latin typeface="Calibri" panose="020F0502020204030204" pitchFamily="34" charset="0"/>
              <a:cs typeface="Calibri" panose="020F0502020204030204" pitchFamily="34" charset="0"/>
            </a:endParaRPr>
          </a:p>
          <a:p>
            <a:endParaRPr lang="en-US" sz="1500" dirty="0">
              <a:solidFill>
                <a:srgbClr val="FFFFFF"/>
              </a:solidFill>
            </a:endParaRPr>
          </a:p>
          <a:p>
            <a:endParaRPr lang="en-US" sz="1500" dirty="0">
              <a:solidFill>
                <a:srgbClr val="FFFFFF"/>
              </a:solidFill>
            </a:endParaRPr>
          </a:p>
        </p:txBody>
      </p:sp>
      <p:sp>
        <p:nvSpPr>
          <p:cNvPr id="14" name="Rectangle 13">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pic>
        <p:nvPicPr>
          <p:cNvPr id="5" name="Picture 4">
            <a:hlinkClick r:id="rId3"/>
            <a:extLst>
              <a:ext uri="{FF2B5EF4-FFF2-40B4-BE49-F238E27FC236}">
                <a16:creationId xmlns:a16="http://schemas.microsoft.com/office/drawing/2014/main" id="{48526D7A-64F4-4E0D-885F-C1D64B8C6FF8}"/>
              </a:ext>
            </a:extLst>
          </p:cNvPr>
          <p:cNvPicPr>
            <a:picLocks noChangeAspect="1"/>
          </p:cNvPicPr>
          <p:nvPr/>
        </p:nvPicPr>
        <p:blipFill>
          <a:blip r:embed="rId4"/>
          <a:stretch>
            <a:fillRect/>
          </a:stretch>
        </p:blipFill>
        <p:spPr>
          <a:xfrm>
            <a:off x="4287666" y="516835"/>
            <a:ext cx="7810975" cy="5361451"/>
          </a:xfrm>
          <a:prstGeom prst="rect">
            <a:avLst/>
          </a:prstGeom>
        </p:spPr>
      </p:pic>
      <p:sp>
        <p:nvSpPr>
          <p:cNvPr id="6" name="TextBox 5">
            <a:extLst>
              <a:ext uri="{FF2B5EF4-FFF2-40B4-BE49-F238E27FC236}">
                <a16:creationId xmlns:a16="http://schemas.microsoft.com/office/drawing/2014/main" id="{3252A264-909E-4934-98DE-F0D25B44CFB5}"/>
              </a:ext>
            </a:extLst>
          </p:cNvPr>
          <p:cNvSpPr txBox="1"/>
          <p:nvPr/>
        </p:nvSpPr>
        <p:spPr>
          <a:xfrm>
            <a:off x="5951984" y="5733256"/>
            <a:ext cx="4752528" cy="646331"/>
          </a:xfrm>
          <a:prstGeom prst="rect">
            <a:avLst/>
          </a:prstGeom>
          <a:noFill/>
        </p:spPr>
        <p:txBody>
          <a:bodyPr wrap="square" rtlCol="0">
            <a:spAutoFit/>
          </a:bodyPr>
          <a:lstStyle/>
          <a:p>
            <a:endParaRPr lang="en-CA" dirty="0">
              <a:hlinkClick r:id="rId3"/>
            </a:endParaRPr>
          </a:p>
          <a:p>
            <a:r>
              <a:rPr lang="en-CA" dirty="0">
                <a:hlinkClick r:id="rId3"/>
              </a:rPr>
              <a:t>https://www.fivecounties.on.ca/welcome-iiq/</a:t>
            </a:r>
            <a:endParaRPr lang="en-CA" dirty="0"/>
          </a:p>
        </p:txBody>
      </p:sp>
    </p:spTree>
    <p:extLst>
      <p:ext uri="{BB962C8B-B14F-4D97-AF65-F5344CB8AC3E}">
        <p14:creationId xmlns:p14="http://schemas.microsoft.com/office/powerpoint/2010/main" val="2741753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03" name="Rectangle 2"/>
          <p:cNvSpPr>
            <a:spLocks noChangeArrowheads="1"/>
          </p:cNvSpPr>
          <p:nvPr/>
        </p:nvSpPr>
        <p:spPr bwMode="auto">
          <a:xfrm>
            <a:off x="4974771" y="634946"/>
            <a:ext cx="6574972" cy="1450757"/>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3600" i="1" kern="1200" spc="-50" baseline="0" dirty="0">
                <a:solidFill>
                  <a:schemeClr val="tx1">
                    <a:lumMod val="75000"/>
                    <a:lumOff val="25000"/>
                  </a:schemeClr>
                </a:solidFill>
                <a:latin typeface="+mj-lt"/>
                <a:ea typeface="+mj-ea"/>
                <a:cs typeface="+mj-cs"/>
              </a:rPr>
              <a:t>It’s a journey, not a destination.</a:t>
            </a:r>
          </a:p>
        </p:txBody>
      </p:sp>
      <p:pic>
        <p:nvPicPr>
          <p:cNvPr id="5" name="Picture 4" descr="A picture containing person, grass, little, child&#10;&#10;Description automatically generated">
            <a:extLst>
              <a:ext uri="{FF2B5EF4-FFF2-40B4-BE49-F238E27FC236}">
                <a16:creationId xmlns:a16="http://schemas.microsoft.com/office/drawing/2014/main" id="{0E2631EF-8AF6-43FD-B073-99D8902D9B7A}"/>
              </a:ext>
            </a:extLst>
          </p:cNvPr>
          <p:cNvPicPr>
            <a:picLocks noChangeAspect="1"/>
          </p:cNvPicPr>
          <p:nvPr/>
        </p:nvPicPr>
        <p:blipFill rotWithShape="1">
          <a:blip r:embed="rId2">
            <a:extLst>
              <a:ext uri="{28A0092B-C50C-407E-A947-70E740481C1C}">
                <a14:useLocalDpi xmlns:a14="http://schemas.microsoft.com/office/drawing/2010/main" val="0"/>
              </a:ext>
            </a:extLst>
          </a:blip>
          <a:srcRect l="24708" r="-1" b="-1"/>
          <a:stretch/>
        </p:blipFill>
        <p:spPr>
          <a:xfrm>
            <a:off x="1271464" y="1484784"/>
            <a:ext cx="2763345" cy="3670178"/>
          </a:xfrm>
          <a:prstGeom prst="rect">
            <a:avLst/>
          </a:prstGeom>
        </p:spPr>
      </p:pic>
      <p:cxnSp>
        <p:nvCxnSpPr>
          <p:cNvPr id="74" name="Straight Connector 73">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AD8D3919-AD81-4103-8C9E-2219E2224B69}"/>
              </a:ext>
            </a:extLst>
          </p:cNvPr>
          <p:cNvSpPr>
            <a:spLocks noGrp="1"/>
          </p:cNvSpPr>
          <p:nvPr>
            <p:ph idx="1"/>
          </p:nvPr>
        </p:nvSpPr>
        <p:spPr>
          <a:xfrm>
            <a:off x="4974769" y="2198914"/>
            <a:ext cx="6574973" cy="3670180"/>
          </a:xfrm>
        </p:spPr>
        <p:txBody>
          <a:bodyPr vert="horz" lIns="0" tIns="45720" rIns="0" bIns="45720" rtlCol="0">
            <a:normAutofit/>
          </a:bodyPr>
          <a:lstStyle/>
          <a:p>
            <a:pPr>
              <a:buFont typeface="Calibri" panose="020F0502020204030204" pitchFamily="34" charset="0"/>
              <a:buNone/>
            </a:pPr>
            <a:r>
              <a:rPr lang="en-US" i="1"/>
              <a:t>“As we move around the circle of life, there are certain things we must do if we are to learn and grow. </a:t>
            </a:r>
          </a:p>
          <a:p>
            <a:pPr>
              <a:buFont typeface="Calibri" panose="020F0502020204030204" pitchFamily="34" charset="0"/>
              <a:buNone/>
            </a:pPr>
            <a:endParaRPr lang="en-US" i="1"/>
          </a:p>
          <a:p>
            <a:pPr>
              <a:buFont typeface="Calibri" panose="020F0502020204030204" pitchFamily="34" charset="0"/>
              <a:buNone/>
            </a:pPr>
            <a:r>
              <a:rPr lang="en-US" i="1"/>
              <a:t>The first step is to listen. If  we do not listen, then we will hear nothing.</a:t>
            </a:r>
          </a:p>
          <a:p>
            <a:pPr>
              <a:buFont typeface="Calibri" panose="020F0502020204030204" pitchFamily="34" charset="0"/>
              <a:buNone/>
            </a:pPr>
            <a:endParaRPr lang="en-US" i="1"/>
          </a:p>
          <a:p>
            <a:pPr>
              <a:buFont typeface="Calibri" panose="020F0502020204030204" pitchFamily="34" charset="0"/>
              <a:buNone/>
            </a:pPr>
            <a:r>
              <a:rPr lang="en-US" i="1"/>
              <a:t>The second step is to observe. If we do not look carefully at things, then we will not really see them.”</a:t>
            </a:r>
          </a:p>
          <a:p>
            <a:pPr>
              <a:buFont typeface="Calibri" panose="020F0502020204030204" pitchFamily="34" charset="0"/>
              <a:buNone/>
            </a:pPr>
            <a:r>
              <a:rPr lang="en-US"/>
              <a:t>Joseph Bruchac</a:t>
            </a:r>
          </a:p>
        </p:txBody>
      </p:sp>
      <p:sp>
        <p:nvSpPr>
          <p:cNvPr id="76" name="Rectangle 75">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78" name="Rectangle 77">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573389"/>
          </a:xfrm>
        </p:spPr>
        <p:txBody>
          <a:bodyPr>
            <a:noAutofit/>
          </a:bodyPr>
          <a:lstStyle/>
          <a:p>
            <a:br>
              <a:rPr lang="en-US" sz="2400" i="1" dirty="0">
                <a:latin typeface="Calibri" panose="020F0502020204030204" pitchFamily="34" charset="0"/>
                <a:cs typeface="Calibri" panose="020F0502020204030204" pitchFamily="34" charset="0"/>
              </a:rPr>
            </a:br>
            <a:br>
              <a:rPr lang="en-US" sz="2400" i="1" dirty="0">
                <a:latin typeface="Calibri" panose="020F0502020204030204" pitchFamily="34" charset="0"/>
                <a:cs typeface="Calibri" panose="020F0502020204030204" pitchFamily="34" charset="0"/>
              </a:rPr>
            </a:br>
            <a:br>
              <a:rPr lang="en-US" sz="2400" i="1" dirty="0">
                <a:latin typeface="Calibri" panose="020F0502020204030204" pitchFamily="34" charset="0"/>
                <a:cs typeface="Calibri" panose="020F0502020204030204" pitchFamily="34" charset="0"/>
              </a:rPr>
            </a:br>
            <a:br>
              <a:rPr lang="en-US" sz="2400" i="1" dirty="0">
                <a:latin typeface="Calibri" panose="020F0502020204030204" pitchFamily="34" charset="0"/>
                <a:cs typeface="Calibri" panose="020F0502020204030204" pitchFamily="34" charset="0"/>
              </a:rPr>
            </a:br>
            <a:br>
              <a:rPr lang="en-US" sz="2400" i="1" dirty="0">
                <a:latin typeface="Calibri" panose="020F0502020204030204" pitchFamily="34" charset="0"/>
                <a:cs typeface="Calibri" panose="020F0502020204030204" pitchFamily="34" charset="0"/>
              </a:rPr>
            </a:br>
            <a:br>
              <a:rPr lang="en-US" sz="2400" i="1" dirty="0">
                <a:latin typeface="Calibri" panose="020F0502020204030204" pitchFamily="34" charset="0"/>
                <a:cs typeface="Calibri" panose="020F0502020204030204" pitchFamily="34" charset="0"/>
              </a:rPr>
            </a:br>
            <a:br>
              <a:rPr lang="en-US" sz="2400" i="1" dirty="0">
                <a:latin typeface="Calibri" panose="020F0502020204030204" pitchFamily="34" charset="0"/>
                <a:cs typeface="Calibri" panose="020F0502020204030204" pitchFamily="34" charset="0"/>
              </a:rPr>
            </a:br>
            <a:br>
              <a:rPr lang="en-US" sz="2400" i="1" dirty="0">
                <a:latin typeface="Calibri" panose="020F0502020204030204" pitchFamily="34" charset="0"/>
                <a:cs typeface="Calibri" panose="020F0502020204030204" pitchFamily="34" charset="0"/>
              </a:rPr>
            </a:br>
            <a:br>
              <a:rPr lang="en-US" sz="2400" b="1" i="1" dirty="0">
                <a:latin typeface="Calibri" panose="020F0502020204030204" pitchFamily="34" charset="0"/>
                <a:cs typeface="Calibri" panose="020F0502020204030204" pitchFamily="34" charset="0"/>
              </a:rPr>
            </a:br>
            <a:r>
              <a:rPr lang="en-US" sz="2400" b="1" i="1" dirty="0">
                <a:latin typeface="Calibri" panose="020F0502020204030204" pitchFamily="34" charset="0"/>
                <a:cs typeface="Calibri" panose="020F0502020204030204" pitchFamily="34" charset="0"/>
              </a:rPr>
              <a:t>LEGEND</a:t>
            </a:r>
            <a:br>
              <a:rPr lang="en-US" sz="2400" i="1" dirty="0">
                <a:latin typeface="Calibri" panose="020F0502020204030204" pitchFamily="34" charset="0"/>
                <a:cs typeface="Calibri" panose="020F0502020204030204" pitchFamily="34" charset="0"/>
              </a:rPr>
            </a:br>
            <a:r>
              <a:rPr lang="en-US" sz="2400" i="1" dirty="0">
                <a:latin typeface="Calibri" panose="020F0502020204030204" pitchFamily="34" charset="0"/>
                <a:cs typeface="Calibri" panose="020F0502020204030204" pitchFamily="34" charset="0"/>
              </a:rPr>
              <a:t>Throughout this presentation you will find symbols to indicate how to engage with the material</a:t>
            </a:r>
            <a:r>
              <a:rPr lang="en-US" sz="2400" i="1" dirty="0"/>
              <a:t>.</a:t>
            </a:r>
            <a:br>
              <a:rPr lang="en-US" sz="2400" i="1" dirty="0">
                <a:latin typeface="Calibri" panose="020F0502020204030204" pitchFamily="34" charset="0"/>
                <a:cs typeface="Calibri" panose="020F0502020204030204" pitchFamily="34" charset="0"/>
              </a:rPr>
            </a:br>
            <a:endParaRPr lang="en-US" sz="2400" i="1"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29F21E32-A73C-4FF3-B9B0-CBEF8B746E4E}"/>
              </a:ext>
            </a:extLst>
          </p:cNvPr>
          <p:cNvSpPr txBox="1"/>
          <p:nvPr/>
        </p:nvSpPr>
        <p:spPr>
          <a:xfrm>
            <a:off x="1438751" y="4765818"/>
            <a:ext cx="2304256" cy="646331"/>
          </a:xfrm>
          <a:prstGeom prst="rect">
            <a:avLst/>
          </a:prstGeom>
          <a:noFill/>
        </p:spPr>
        <p:txBody>
          <a:bodyPr wrap="square" rtlCol="0">
            <a:spAutoFit/>
          </a:bodyPr>
          <a:lstStyle/>
          <a:p>
            <a:r>
              <a:rPr lang="en-CA"/>
              <a:t>Click the link to read the required material</a:t>
            </a:r>
          </a:p>
        </p:txBody>
      </p:sp>
      <p:sp>
        <p:nvSpPr>
          <p:cNvPr id="14" name="TextBox 13">
            <a:extLst>
              <a:ext uri="{FF2B5EF4-FFF2-40B4-BE49-F238E27FC236}">
                <a16:creationId xmlns:a16="http://schemas.microsoft.com/office/drawing/2014/main" id="{4AD84D8F-446E-4AB7-A3CB-581442F82158}"/>
              </a:ext>
            </a:extLst>
          </p:cNvPr>
          <p:cNvSpPr txBox="1"/>
          <p:nvPr/>
        </p:nvSpPr>
        <p:spPr>
          <a:xfrm>
            <a:off x="5158140" y="4772245"/>
            <a:ext cx="2304256" cy="646331"/>
          </a:xfrm>
          <a:prstGeom prst="rect">
            <a:avLst/>
          </a:prstGeom>
          <a:noFill/>
        </p:spPr>
        <p:txBody>
          <a:bodyPr wrap="square" rtlCol="0">
            <a:spAutoFit/>
          </a:bodyPr>
          <a:lstStyle/>
          <a:p>
            <a:r>
              <a:rPr lang="en-CA"/>
              <a:t>Click the link provided to watch the video</a:t>
            </a:r>
          </a:p>
        </p:txBody>
      </p:sp>
      <p:sp>
        <p:nvSpPr>
          <p:cNvPr id="16" name="TextBox 15">
            <a:extLst>
              <a:ext uri="{FF2B5EF4-FFF2-40B4-BE49-F238E27FC236}">
                <a16:creationId xmlns:a16="http://schemas.microsoft.com/office/drawing/2014/main" id="{1AD9023B-C975-4DCB-B2CB-71CFF8DBB9F9}"/>
              </a:ext>
            </a:extLst>
          </p:cNvPr>
          <p:cNvSpPr txBox="1"/>
          <p:nvPr/>
        </p:nvSpPr>
        <p:spPr>
          <a:xfrm>
            <a:off x="8877529" y="4675654"/>
            <a:ext cx="2304256" cy="1477328"/>
          </a:xfrm>
          <a:prstGeom prst="rect">
            <a:avLst/>
          </a:prstGeom>
          <a:noFill/>
        </p:spPr>
        <p:txBody>
          <a:bodyPr wrap="square" rtlCol="0">
            <a:spAutoFit/>
          </a:bodyPr>
          <a:lstStyle/>
          <a:p>
            <a:r>
              <a:rPr lang="en-CA"/>
              <a:t>Reflect on the reading or video materials and take notes about your reflections to share with your supervisor</a:t>
            </a:r>
          </a:p>
        </p:txBody>
      </p:sp>
      <p:grpSp>
        <p:nvGrpSpPr>
          <p:cNvPr id="29" name="Group 28">
            <a:extLst>
              <a:ext uri="{FF2B5EF4-FFF2-40B4-BE49-F238E27FC236}">
                <a16:creationId xmlns:a16="http://schemas.microsoft.com/office/drawing/2014/main" id="{27C85EB3-4B35-4552-9ECF-7EA046CBAFC2}"/>
              </a:ext>
            </a:extLst>
          </p:cNvPr>
          <p:cNvGrpSpPr>
            <a:grpSpLocks/>
          </p:cNvGrpSpPr>
          <p:nvPr/>
        </p:nvGrpSpPr>
        <p:grpSpPr bwMode="auto">
          <a:xfrm>
            <a:off x="119336" y="116632"/>
            <a:ext cx="614753" cy="2215787"/>
            <a:chOff x="10781" y="-1576"/>
            <a:chExt cx="1193" cy="3649"/>
          </a:xfrm>
        </p:grpSpPr>
        <p:pic>
          <p:nvPicPr>
            <p:cNvPr id="30" name="Picture 29">
              <a:extLst>
                <a:ext uri="{FF2B5EF4-FFF2-40B4-BE49-F238E27FC236}">
                  <a16:creationId xmlns:a16="http://schemas.microsoft.com/office/drawing/2014/main" id="{D2DD2783-6C60-459D-B7DB-B3F56EF52564}"/>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781" y="1295"/>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extLst>
                <a:ext uri="{FF2B5EF4-FFF2-40B4-BE49-F238E27FC236}">
                  <a16:creationId xmlns:a16="http://schemas.microsoft.com/office/drawing/2014/main" id="{061C3A71-2E91-443D-A7C2-4BCA0B081B4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781" y="476"/>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a:extLst>
                <a:ext uri="{FF2B5EF4-FFF2-40B4-BE49-F238E27FC236}">
                  <a16:creationId xmlns:a16="http://schemas.microsoft.com/office/drawing/2014/main" id="{D256D768-1450-44C2-84E8-0F0124EE1AFE}"/>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0781" y="-343"/>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a:extLst>
                <a:ext uri="{FF2B5EF4-FFF2-40B4-BE49-F238E27FC236}">
                  <a16:creationId xmlns:a16="http://schemas.microsoft.com/office/drawing/2014/main" id="{E7BEBE81-2CAE-4497-A160-5A13316D4FAB}"/>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0781" y="-1161"/>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a:extLst>
                <a:ext uri="{FF2B5EF4-FFF2-40B4-BE49-F238E27FC236}">
                  <a16:creationId xmlns:a16="http://schemas.microsoft.com/office/drawing/2014/main" id="{069350D1-EC46-4FF5-AA23-189DB8CA74FA}"/>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0781" y="-1576"/>
              <a:ext cx="778"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0B9B4CDE-D538-49D9-94F1-1EA92EBE02F8}"/>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1600" y="1295"/>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a:extLst>
                <a:ext uri="{FF2B5EF4-FFF2-40B4-BE49-F238E27FC236}">
                  <a16:creationId xmlns:a16="http://schemas.microsoft.com/office/drawing/2014/main" id="{F919B149-1B0A-4A40-8667-6BC2DBB8AEAB}"/>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11600" y="476"/>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a:extLst>
                <a:ext uri="{FF2B5EF4-FFF2-40B4-BE49-F238E27FC236}">
                  <a16:creationId xmlns:a16="http://schemas.microsoft.com/office/drawing/2014/main" id="{8DE35A17-466A-44AE-8ABC-A5161805177E}"/>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1600" y="-343"/>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a:extLst>
                <a:ext uri="{FF2B5EF4-FFF2-40B4-BE49-F238E27FC236}">
                  <a16:creationId xmlns:a16="http://schemas.microsoft.com/office/drawing/2014/main" id="{F5C959B6-D01B-496F-A980-A6FD057A054D}"/>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11600" y="-1161"/>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082B4FBA-0E4C-43A8-863A-2FFE0D98D054}"/>
                </a:ext>
              </a:extLst>
            </p:cNvPr>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11600" y="-1576"/>
              <a:ext cx="374"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Group 39">
            <a:extLst>
              <a:ext uri="{FF2B5EF4-FFF2-40B4-BE49-F238E27FC236}">
                <a16:creationId xmlns:a16="http://schemas.microsoft.com/office/drawing/2014/main" id="{8A1CB575-A050-41AC-900E-BF05AE5D8CBF}"/>
              </a:ext>
            </a:extLst>
          </p:cNvPr>
          <p:cNvGrpSpPr>
            <a:grpSpLocks/>
          </p:cNvGrpSpPr>
          <p:nvPr/>
        </p:nvGrpSpPr>
        <p:grpSpPr bwMode="auto">
          <a:xfrm>
            <a:off x="119336" y="2096206"/>
            <a:ext cx="614753" cy="2215787"/>
            <a:chOff x="10781" y="-1576"/>
            <a:chExt cx="1193" cy="3649"/>
          </a:xfrm>
        </p:grpSpPr>
        <p:pic>
          <p:nvPicPr>
            <p:cNvPr id="41" name="Picture 40">
              <a:extLst>
                <a:ext uri="{FF2B5EF4-FFF2-40B4-BE49-F238E27FC236}">
                  <a16:creationId xmlns:a16="http://schemas.microsoft.com/office/drawing/2014/main" id="{FB6CE4A1-E7AA-4E88-B287-DCFB1486A321}"/>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781" y="1295"/>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a:extLst>
                <a:ext uri="{FF2B5EF4-FFF2-40B4-BE49-F238E27FC236}">
                  <a16:creationId xmlns:a16="http://schemas.microsoft.com/office/drawing/2014/main" id="{A6F4F921-DE0E-4288-8CF3-85DECC31FF8A}"/>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781" y="476"/>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a:extLst>
                <a:ext uri="{FF2B5EF4-FFF2-40B4-BE49-F238E27FC236}">
                  <a16:creationId xmlns:a16="http://schemas.microsoft.com/office/drawing/2014/main" id="{510C46F6-38CB-4E49-8C08-B8500FF9BF26}"/>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0781" y="-343"/>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a:extLst>
                <a:ext uri="{FF2B5EF4-FFF2-40B4-BE49-F238E27FC236}">
                  <a16:creationId xmlns:a16="http://schemas.microsoft.com/office/drawing/2014/main" id="{BFB642E0-30CF-4573-B278-55C4B8CECCEE}"/>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0781" y="-1161"/>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a:extLst>
                <a:ext uri="{FF2B5EF4-FFF2-40B4-BE49-F238E27FC236}">
                  <a16:creationId xmlns:a16="http://schemas.microsoft.com/office/drawing/2014/main" id="{E13E58CA-A984-4A00-A7E6-40B73E58BEC4}"/>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0781" y="-1576"/>
              <a:ext cx="778"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a:extLst>
                <a:ext uri="{FF2B5EF4-FFF2-40B4-BE49-F238E27FC236}">
                  <a16:creationId xmlns:a16="http://schemas.microsoft.com/office/drawing/2014/main" id="{FA81B87D-3AF6-4AF2-9214-0AD19F1D4140}"/>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1600" y="1295"/>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a:extLst>
                <a:ext uri="{FF2B5EF4-FFF2-40B4-BE49-F238E27FC236}">
                  <a16:creationId xmlns:a16="http://schemas.microsoft.com/office/drawing/2014/main" id="{BC37CE1A-36A4-4B52-AAB8-94BD20381C71}"/>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11600" y="476"/>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a:extLst>
                <a:ext uri="{FF2B5EF4-FFF2-40B4-BE49-F238E27FC236}">
                  <a16:creationId xmlns:a16="http://schemas.microsoft.com/office/drawing/2014/main" id="{AC07C606-1622-4048-A291-B8CFDC2C6FB7}"/>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1600" y="-343"/>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a:extLst>
                <a:ext uri="{FF2B5EF4-FFF2-40B4-BE49-F238E27FC236}">
                  <a16:creationId xmlns:a16="http://schemas.microsoft.com/office/drawing/2014/main" id="{44D7ADF0-B0B2-40D8-91C3-F36DEC93800A}"/>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11600" y="-1161"/>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a:extLst>
                <a:ext uri="{FF2B5EF4-FFF2-40B4-BE49-F238E27FC236}">
                  <a16:creationId xmlns:a16="http://schemas.microsoft.com/office/drawing/2014/main" id="{6E17D7EB-E799-4C02-898A-A51254182F7A}"/>
                </a:ext>
              </a:extLst>
            </p:cNvPr>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11600" y="-1576"/>
              <a:ext cx="374"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 name="Group 50">
            <a:extLst>
              <a:ext uri="{FF2B5EF4-FFF2-40B4-BE49-F238E27FC236}">
                <a16:creationId xmlns:a16="http://schemas.microsoft.com/office/drawing/2014/main" id="{FD7F75C9-00A1-4B8F-8544-E48A0FF53B65}"/>
              </a:ext>
            </a:extLst>
          </p:cNvPr>
          <p:cNvGrpSpPr>
            <a:grpSpLocks/>
          </p:cNvGrpSpPr>
          <p:nvPr/>
        </p:nvGrpSpPr>
        <p:grpSpPr bwMode="auto">
          <a:xfrm>
            <a:off x="116431" y="4093804"/>
            <a:ext cx="614753" cy="2215787"/>
            <a:chOff x="10781" y="-1576"/>
            <a:chExt cx="1193" cy="3649"/>
          </a:xfrm>
        </p:grpSpPr>
        <p:pic>
          <p:nvPicPr>
            <p:cNvPr id="52" name="Picture 51">
              <a:extLst>
                <a:ext uri="{FF2B5EF4-FFF2-40B4-BE49-F238E27FC236}">
                  <a16:creationId xmlns:a16="http://schemas.microsoft.com/office/drawing/2014/main" id="{E7DC1DCB-908E-4D84-A4DC-78C2F73F1462}"/>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781" y="1295"/>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a:extLst>
                <a:ext uri="{FF2B5EF4-FFF2-40B4-BE49-F238E27FC236}">
                  <a16:creationId xmlns:a16="http://schemas.microsoft.com/office/drawing/2014/main" id="{8B14A521-4535-4F91-83D4-DEA71365957D}"/>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781" y="476"/>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3">
              <a:extLst>
                <a:ext uri="{FF2B5EF4-FFF2-40B4-BE49-F238E27FC236}">
                  <a16:creationId xmlns:a16="http://schemas.microsoft.com/office/drawing/2014/main" id="{FC36EAED-F11B-44E8-9A2B-C754B0EE6060}"/>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0781" y="-343"/>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a:extLst>
                <a:ext uri="{FF2B5EF4-FFF2-40B4-BE49-F238E27FC236}">
                  <a16:creationId xmlns:a16="http://schemas.microsoft.com/office/drawing/2014/main" id="{03EAFC8F-3DBD-4E7E-91A7-99FDF1714E5D}"/>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0781" y="-1161"/>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5">
              <a:extLst>
                <a:ext uri="{FF2B5EF4-FFF2-40B4-BE49-F238E27FC236}">
                  <a16:creationId xmlns:a16="http://schemas.microsoft.com/office/drawing/2014/main" id="{4FA339BA-9CFB-484D-B157-AB6168B4881D}"/>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0781" y="-1576"/>
              <a:ext cx="778"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6">
              <a:extLst>
                <a:ext uri="{FF2B5EF4-FFF2-40B4-BE49-F238E27FC236}">
                  <a16:creationId xmlns:a16="http://schemas.microsoft.com/office/drawing/2014/main" id="{37140EDB-F080-4566-8E69-A0A7C326A2DF}"/>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1600" y="1295"/>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7">
              <a:extLst>
                <a:ext uri="{FF2B5EF4-FFF2-40B4-BE49-F238E27FC236}">
                  <a16:creationId xmlns:a16="http://schemas.microsoft.com/office/drawing/2014/main" id="{A9018970-4CD7-405D-A112-05BFAFFD7B51}"/>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11600" y="476"/>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8">
              <a:extLst>
                <a:ext uri="{FF2B5EF4-FFF2-40B4-BE49-F238E27FC236}">
                  <a16:creationId xmlns:a16="http://schemas.microsoft.com/office/drawing/2014/main" id="{68558865-CE2A-4B6B-8C99-A0D9238FFD52}"/>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1600" y="-343"/>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136C44C3-4D1D-49DF-B501-3679D7C6D3C9}"/>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11600" y="-1161"/>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60">
              <a:extLst>
                <a:ext uri="{FF2B5EF4-FFF2-40B4-BE49-F238E27FC236}">
                  <a16:creationId xmlns:a16="http://schemas.microsoft.com/office/drawing/2014/main" id="{FDE0BD10-1180-4619-A171-5A2E4AD2D3FF}"/>
                </a:ext>
              </a:extLst>
            </p:cNvPr>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11600" y="-1576"/>
              <a:ext cx="374"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 name="Picture 2" descr="Week10 – Reflect – Gamification – Emerging Technologies for Information  Practice">
            <a:extLst>
              <a:ext uri="{FF2B5EF4-FFF2-40B4-BE49-F238E27FC236}">
                <a16:creationId xmlns:a16="http://schemas.microsoft.com/office/drawing/2014/main" id="{0A5E2B7D-92E2-4DF8-908B-C0220F50DC7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23207" y="2702633"/>
            <a:ext cx="183832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descr="Logo, icon&#10;&#10;Description automatically generated">
            <a:extLst>
              <a:ext uri="{FF2B5EF4-FFF2-40B4-BE49-F238E27FC236}">
                <a16:creationId xmlns:a16="http://schemas.microsoft.com/office/drawing/2014/main" id="{7D6E83D0-8A8E-42C9-85BD-76F484FABB8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22017" y="2820633"/>
            <a:ext cx="1615580" cy="1579001"/>
          </a:xfrm>
          <a:prstGeom prst="rect">
            <a:avLst/>
          </a:prstGeom>
        </p:spPr>
      </p:pic>
      <p:pic>
        <p:nvPicPr>
          <p:cNvPr id="71" name="Picture 70" descr="Logo, icon&#10;&#10;Description automatically generated">
            <a:extLst>
              <a:ext uri="{FF2B5EF4-FFF2-40B4-BE49-F238E27FC236}">
                <a16:creationId xmlns:a16="http://schemas.microsoft.com/office/drawing/2014/main" id="{F936D68C-ABCF-4F63-803E-A5C09EA545C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75920" y="2844922"/>
            <a:ext cx="1621677" cy="1579001"/>
          </a:xfrm>
          <a:prstGeom prst="rect">
            <a:avLst/>
          </a:prstGeom>
        </p:spPr>
      </p:pic>
    </p:spTree>
    <p:extLst>
      <p:ext uri="{BB962C8B-B14F-4D97-AF65-F5344CB8AC3E}">
        <p14:creationId xmlns:p14="http://schemas.microsoft.com/office/powerpoint/2010/main" val="4170254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i="1">
                <a:latin typeface="Calibri" panose="020F0502020204030204" pitchFamily="34" charset="0"/>
                <a:cs typeface="Calibri" panose="020F0502020204030204" pitchFamily="34" charset="0"/>
              </a:rPr>
              <a:t>Reflecting Forward</a:t>
            </a:r>
          </a:p>
        </p:txBody>
      </p:sp>
      <p:pic>
        <p:nvPicPr>
          <p:cNvPr id="1026" name="Picture 2" descr="259,925 Reflect Stock Photos - Free &amp; Royalty-Free Stock ...">
            <a:extLst>
              <a:ext uri="{FF2B5EF4-FFF2-40B4-BE49-F238E27FC236}">
                <a16:creationId xmlns:a16="http://schemas.microsoft.com/office/drawing/2014/main" id="{D0AE40BF-FE85-6A17-0AC9-3C34F9AB896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83017" y="2768265"/>
            <a:ext cx="2376058" cy="17671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Week10 – Reflect – Gamification – Emerging Technologies for Information  Practice">
            <a:extLst>
              <a:ext uri="{FF2B5EF4-FFF2-40B4-BE49-F238E27FC236}">
                <a16:creationId xmlns:a16="http://schemas.microsoft.com/office/drawing/2014/main" id="{796F8B33-46D1-4234-9D3E-84DD4E40F09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19942" y="2488418"/>
            <a:ext cx="2376057" cy="232681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351639" y="1845734"/>
            <a:ext cx="4804041" cy="4023360"/>
          </a:xfrm>
        </p:spPr>
        <p:txBody>
          <a:bodyPr>
            <a:normAutofit/>
          </a:bodyPr>
          <a:lstStyle/>
          <a:p>
            <a:pPr>
              <a:buFont typeface="Arial" panose="020B0604020202020204" pitchFamily="34" charset="0"/>
              <a:buChar char="•"/>
            </a:pPr>
            <a:r>
              <a:rPr lang="en-CA" dirty="0">
                <a:latin typeface="Calibri" panose="020F0502020204030204" pitchFamily="34" charset="0"/>
                <a:cs typeface="Calibri" panose="020F0502020204030204" pitchFamily="34" charset="0"/>
              </a:rPr>
              <a:t>Please take the time to reflect with your supervisor and/or team members.  Reflecting together helps us to learn from several perspectives.  This will support you to take what you have learned here and put into daily practice.</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Thank you for taking the time to complete this module.  We hope that it helps you in your day-to-day practice with children, families and other educators.</a:t>
            </a:r>
          </a:p>
        </p:txBody>
      </p:sp>
    </p:spTree>
    <p:extLst>
      <p:ext uri="{BB962C8B-B14F-4D97-AF65-F5344CB8AC3E}">
        <p14:creationId xmlns:p14="http://schemas.microsoft.com/office/powerpoint/2010/main" val="2473760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097280" y="286603"/>
            <a:ext cx="10058400" cy="1450757"/>
          </a:xfrm>
        </p:spPr>
        <p:txBody>
          <a:bodyPr>
            <a:normAutofit/>
          </a:bodyPr>
          <a:lstStyle/>
          <a:p>
            <a:r>
              <a:rPr lang="en-CA" i="1">
                <a:latin typeface="Calibri" panose="020F0502020204030204" pitchFamily="34" charset="0"/>
                <a:cs typeface="Calibri" panose="020F0502020204030204" pitchFamily="34" charset="0"/>
              </a:rPr>
              <a:t>Agenda</a:t>
            </a:r>
            <a:endParaRPr lang="en-US" i="1">
              <a:latin typeface="Calibri" panose="020F0502020204030204" pitchFamily="34" charset="0"/>
              <a:cs typeface="Calibri" panose="020F0502020204030204" pitchFamily="34" charset="0"/>
            </a:endParaRPr>
          </a:p>
        </p:txBody>
      </p:sp>
      <p:pic>
        <p:nvPicPr>
          <p:cNvPr id="10" name="Picture 2" descr="Z:\RTB.PLC\Professional Development\4 Foundations image.png">
            <a:extLst>
              <a:ext uri="{FF2B5EF4-FFF2-40B4-BE49-F238E27FC236}">
                <a16:creationId xmlns:a16="http://schemas.microsoft.com/office/drawing/2014/main" id="{A07E632F-60D2-4A9F-A756-2FB3296425B2}"/>
              </a:ext>
            </a:extLst>
          </p:cNvPr>
          <p:cNvPicPr>
            <a:picLocks noChangeAspect="1" noChangeArrowheads="1"/>
          </p:cNvPicPr>
          <p:nvPr/>
        </p:nvPicPr>
        <p:blipFill>
          <a:blip r:embed="rId2" cstate="print"/>
          <a:stretch>
            <a:fillRect/>
          </a:stretch>
        </p:blipFill>
        <p:spPr bwMode="auto">
          <a:xfrm>
            <a:off x="8020570" y="2177928"/>
            <a:ext cx="3135109" cy="2947791"/>
          </a:xfrm>
          <a:prstGeom prst="rect">
            <a:avLst/>
          </a:prstGeom>
          <a:noFill/>
        </p:spPr>
      </p:pic>
      <p:graphicFrame>
        <p:nvGraphicFramePr>
          <p:cNvPr id="5" name="Content Placeholder 1">
            <a:extLst>
              <a:ext uri="{FF2B5EF4-FFF2-40B4-BE49-F238E27FC236}">
                <a16:creationId xmlns:a16="http://schemas.microsoft.com/office/drawing/2014/main" id="{6CD7F04B-46E0-4A23-B7C8-FEC05DA14104}"/>
              </a:ext>
            </a:extLst>
          </p:cNvPr>
          <p:cNvGraphicFramePr>
            <a:graphicFrameLocks noGrp="1"/>
          </p:cNvGraphicFramePr>
          <p:nvPr>
            <p:ph idx="1"/>
            <p:extLst>
              <p:ext uri="{D42A27DB-BD31-4B8C-83A1-F6EECF244321}">
                <p14:modId xmlns:p14="http://schemas.microsoft.com/office/powerpoint/2010/main" val="1235397142"/>
              </p:ext>
            </p:extLst>
          </p:nvPr>
        </p:nvGraphicFramePr>
        <p:xfrm>
          <a:off x="1097279" y="1845734"/>
          <a:ext cx="6454987"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9583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313597"/>
          </a:xfrm>
        </p:spPr>
        <p:txBody>
          <a:bodyPr>
            <a:normAutofit/>
          </a:bodyPr>
          <a:lstStyle/>
          <a:p>
            <a:r>
              <a:rPr lang="en-US" i="1" dirty="0">
                <a:latin typeface="Calibri" panose="020F0502020204030204" pitchFamily="34" charset="0"/>
                <a:cs typeface="Calibri" panose="020F0502020204030204" pitchFamily="34" charset="0"/>
              </a:rPr>
              <a:t>‘</a:t>
            </a:r>
            <a:r>
              <a:rPr lang="en-US" sz="4400" i="1" dirty="0">
                <a:latin typeface="Calibri" panose="020F0502020204030204" pitchFamily="34" charset="0"/>
                <a:cs typeface="Calibri" panose="020F0502020204030204" pitchFamily="34" charset="0"/>
              </a:rPr>
              <a:t>How Does Learning Happen?’</a:t>
            </a:r>
            <a:endParaRPr lang="en-US" sz="4400" dirty="0"/>
          </a:p>
        </p:txBody>
      </p:sp>
      <p:sp>
        <p:nvSpPr>
          <p:cNvPr id="3" name="Content Placeholder 2"/>
          <p:cNvSpPr>
            <a:spLocks noGrp="1"/>
          </p:cNvSpPr>
          <p:nvPr>
            <p:ph idx="1"/>
          </p:nvPr>
        </p:nvSpPr>
        <p:spPr>
          <a:xfrm>
            <a:off x="1097279" y="1911776"/>
            <a:ext cx="7099664" cy="4023360"/>
          </a:xfrm>
        </p:spPr>
        <p:txBody>
          <a:bodyPr vert="horz" lIns="0" tIns="45720" rIns="0" bIns="45720" rtlCol="0" anchor="t">
            <a:normAutofit fontScale="92500" lnSpcReduction="10000"/>
          </a:bodyPr>
          <a:lstStyle/>
          <a:p>
            <a:r>
              <a:rPr lang="en-US" dirty="0">
                <a:latin typeface="Calibri"/>
                <a:ea typeface="Calibri"/>
                <a:cs typeface="Calibri"/>
              </a:rPr>
              <a:t>How Does Learning Happen? </a:t>
            </a:r>
            <a:r>
              <a:rPr lang="en-US" i="1" dirty="0">
                <a:latin typeface="Calibri"/>
                <a:ea typeface="Calibri"/>
                <a:cs typeface="Calibri"/>
              </a:rPr>
              <a:t>(HDLH?</a:t>
            </a:r>
            <a:r>
              <a:rPr lang="en-US" dirty="0">
                <a:latin typeface="Calibri"/>
                <a:ea typeface="Calibri"/>
                <a:cs typeface="Calibri"/>
              </a:rPr>
              <a:t>) is the document used by all early learning and care programs, including licensed </a:t>
            </a:r>
            <a:r>
              <a:rPr lang="en-US" dirty="0" err="1">
                <a:latin typeface="Calibri"/>
                <a:ea typeface="Calibri"/>
                <a:cs typeface="Calibri"/>
              </a:rPr>
              <a:t>centre</a:t>
            </a:r>
            <a:r>
              <a:rPr lang="en-US" dirty="0">
                <a:latin typeface="Calibri"/>
                <a:ea typeface="Calibri"/>
                <a:cs typeface="Calibri"/>
              </a:rPr>
              <a:t> based and home childcare programs, before and after school care, nursery school and EarlyON programs in Ontario.</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This module introduces the key concepts from HDLH? for all individuals working in this sector.</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You can download a copy of </a:t>
            </a:r>
            <a:r>
              <a:rPr lang="en-US" i="1" dirty="0">
                <a:latin typeface="Calibri" panose="020F0502020204030204" pitchFamily="34" charset="0"/>
                <a:cs typeface="Calibri" panose="020F0502020204030204" pitchFamily="34" charset="0"/>
              </a:rPr>
              <a:t>HDLH? </a:t>
            </a:r>
            <a:r>
              <a:rPr lang="en-US" dirty="0">
                <a:latin typeface="Calibri" panose="020F0502020204030204" pitchFamily="34" charset="0"/>
                <a:cs typeface="Calibri" panose="020F0502020204030204" pitchFamily="34" charset="0"/>
              </a:rPr>
              <a:t>Online.</a:t>
            </a:r>
          </a:p>
          <a:p>
            <a:endParaRPr lang="en-US" dirty="0">
              <a:latin typeface="Calibri" panose="020F0502020204030204" pitchFamily="34" charset="0"/>
              <a:cs typeface="Calibri" panose="020F0502020204030204" pitchFamily="34" charset="0"/>
            </a:endParaRPr>
          </a:p>
          <a:p>
            <a:pPr marL="566798" lvl="2"/>
            <a:r>
              <a:rPr lang="en-US" sz="2000" dirty="0">
                <a:latin typeface="Calibri" panose="020F0502020204030204" pitchFamily="34" charset="0"/>
                <a:cs typeface="Calibri" panose="020F0502020204030204" pitchFamily="34" charset="0"/>
                <a:hlinkClick r:id="rId2"/>
              </a:rPr>
              <a:t>How Does Learning Happen?</a:t>
            </a:r>
            <a:r>
              <a:rPr lang="en-US" sz="2000" dirty="0">
                <a:latin typeface="Calibri" panose="020F0502020204030204" pitchFamily="34" charset="0"/>
                <a:cs typeface="Calibri" panose="020F0502020204030204" pitchFamily="34" charset="0"/>
              </a:rPr>
              <a:t>   </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566798" lvl="2"/>
            <a:r>
              <a:rPr lang="en-US" sz="2000" dirty="0">
                <a:latin typeface="Calibri" panose="020F0502020204030204" pitchFamily="34" charset="0"/>
                <a:cs typeface="Calibri" panose="020F0502020204030204" pitchFamily="34" charset="0"/>
                <a:hlinkClick r:id="rId3"/>
              </a:rPr>
              <a:t>Comment append-on?</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Graphical user interface, application&#10;&#10;Description automatically generated">
            <a:hlinkClick r:id="rId2"/>
          </p:cNvPr>
          <p:cNvPicPr>
            <a:picLocks noChangeAspect="1"/>
          </p:cNvPicPr>
          <p:nvPr/>
        </p:nvPicPr>
        <p:blipFill>
          <a:blip r:embed="rId4"/>
          <a:stretch>
            <a:fillRect/>
          </a:stretch>
        </p:blipFill>
        <p:spPr>
          <a:xfrm>
            <a:off x="8737460" y="2226332"/>
            <a:ext cx="2233657" cy="1770189"/>
          </a:xfrm>
          <a:prstGeom prst="rect">
            <a:avLst/>
          </a:prstGeom>
        </p:spPr>
      </p:pic>
      <p:pic>
        <p:nvPicPr>
          <p:cNvPr id="7" name="Picture 6" descr="Logo, icon&#10;&#10;Description automatically generated">
            <a:extLst>
              <a:ext uri="{FF2B5EF4-FFF2-40B4-BE49-F238E27FC236}">
                <a16:creationId xmlns:a16="http://schemas.microsoft.com/office/drawing/2014/main" id="{6C83CBCE-0A95-47EA-A473-2B6B0E87BE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4593" y="4126489"/>
            <a:ext cx="1482636" cy="1449067"/>
          </a:xfrm>
          <a:prstGeom prst="rect">
            <a:avLst/>
          </a:prstGeom>
        </p:spPr>
      </p:pic>
      <p:pic>
        <p:nvPicPr>
          <p:cNvPr id="6" name="Picture 5">
            <a:hlinkClick r:id="rId3"/>
            <a:extLst>
              <a:ext uri="{FF2B5EF4-FFF2-40B4-BE49-F238E27FC236}">
                <a16:creationId xmlns:a16="http://schemas.microsoft.com/office/drawing/2014/main" id="{C59009F0-9C3D-487C-BE4D-A429F226E6A6}"/>
              </a:ext>
            </a:extLst>
          </p:cNvPr>
          <p:cNvPicPr>
            <a:picLocks noChangeAspect="1"/>
          </p:cNvPicPr>
          <p:nvPr/>
        </p:nvPicPr>
        <p:blipFill>
          <a:blip r:embed="rId6"/>
          <a:stretch>
            <a:fillRect/>
          </a:stretch>
        </p:blipFill>
        <p:spPr>
          <a:xfrm>
            <a:off x="8790695" y="4485493"/>
            <a:ext cx="2180422" cy="1675026"/>
          </a:xfrm>
          <a:prstGeom prst="rect">
            <a:avLst/>
          </a:prstGeom>
        </p:spPr>
      </p:pic>
    </p:spTree>
    <p:extLst>
      <p:ext uri="{BB962C8B-B14F-4D97-AF65-F5344CB8AC3E}">
        <p14:creationId xmlns:p14="http://schemas.microsoft.com/office/powerpoint/2010/main" val="3909253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1" name="Rectangle 10">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3" name="Rectangle 12">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23C24683-B788-9F74-15B3-DAF08617DEFE}"/>
              </a:ext>
            </a:extLst>
          </p:cNvPr>
          <p:cNvPicPr>
            <a:picLocks noGrp="1" noChangeAspect="1"/>
          </p:cNvPicPr>
          <p:nvPr>
            <p:ph idx="1"/>
          </p:nvPr>
        </p:nvPicPr>
        <p:blipFill>
          <a:blip r:embed="rId2"/>
          <a:stretch>
            <a:fillRect/>
          </a:stretch>
        </p:blipFill>
        <p:spPr>
          <a:xfrm>
            <a:off x="1021367" y="905933"/>
            <a:ext cx="10181270" cy="5039728"/>
          </a:xfrm>
          <a:prstGeom prst="rect">
            <a:avLst/>
          </a:prstGeom>
        </p:spPr>
      </p:pic>
    </p:spTree>
    <p:extLst>
      <p:ext uri="{BB962C8B-B14F-4D97-AF65-F5344CB8AC3E}">
        <p14:creationId xmlns:p14="http://schemas.microsoft.com/office/powerpoint/2010/main" val="1592205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p:cNvSpPr>
            <a:spLocks noGrp="1"/>
          </p:cNvSpPr>
          <p:nvPr>
            <p:ph type="title"/>
          </p:nvPr>
        </p:nvSpPr>
        <p:spPr>
          <a:xfrm>
            <a:off x="492370" y="516835"/>
            <a:ext cx="3084844" cy="5772840"/>
          </a:xfrm>
        </p:spPr>
        <p:txBody>
          <a:bodyPr anchor="ctr">
            <a:normAutofit/>
          </a:bodyPr>
          <a:lstStyle/>
          <a:p>
            <a:pPr marL="0" indent="0"/>
            <a:r>
              <a:rPr lang="en-US" sz="3600" i="1" dirty="0">
                <a:solidFill>
                  <a:srgbClr val="FFFFFF"/>
                </a:solidFill>
                <a:latin typeface="Calibri" panose="020F0502020204030204" pitchFamily="34" charset="0"/>
                <a:cs typeface="Calibri" panose="020F0502020204030204" pitchFamily="34" charset="0"/>
              </a:rPr>
              <a:t>The Development of </a:t>
            </a:r>
            <a:br>
              <a:rPr lang="en-US" sz="3600" i="1" dirty="0">
                <a:solidFill>
                  <a:srgbClr val="FFFFFF"/>
                </a:solidFill>
                <a:latin typeface="Calibri" panose="020F0502020204030204" pitchFamily="34" charset="0"/>
                <a:cs typeface="Calibri" panose="020F0502020204030204" pitchFamily="34" charset="0"/>
              </a:rPr>
            </a:br>
            <a:r>
              <a:rPr lang="en-US" sz="3600" i="1" dirty="0">
                <a:solidFill>
                  <a:srgbClr val="FFFFFF"/>
                </a:solidFill>
                <a:latin typeface="Calibri" panose="020F0502020204030204" pitchFamily="34" charset="0"/>
                <a:cs typeface="Calibri" panose="020F0502020204030204" pitchFamily="34" charset="0"/>
              </a:rPr>
              <a:t>‘How Does Learning Happen?’</a:t>
            </a:r>
            <a:br>
              <a:rPr lang="en-US" sz="3600" i="1" dirty="0">
                <a:solidFill>
                  <a:srgbClr val="FFFFFF"/>
                </a:solidFill>
                <a:latin typeface="Calibri" panose="020F0502020204030204" pitchFamily="34" charset="0"/>
                <a:cs typeface="Calibri" panose="020F0502020204030204" pitchFamily="34" charset="0"/>
              </a:rPr>
            </a:br>
            <a:endParaRPr lang="en-US" sz="3600" dirty="0">
              <a:solidFill>
                <a:srgbClr val="FFFFFF"/>
              </a:solidFill>
            </a:endParaRP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graphicFrame>
        <p:nvGraphicFramePr>
          <p:cNvPr id="5" name="Content Placeholder 2">
            <a:extLst>
              <a:ext uri="{FF2B5EF4-FFF2-40B4-BE49-F238E27FC236}">
                <a16:creationId xmlns:a16="http://schemas.microsoft.com/office/drawing/2014/main" id="{E1872222-665F-43F2-A75A-7048E40DFC2B}"/>
              </a:ext>
            </a:extLst>
          </p:cNvPr>
          <p:cNvGraphicFramePr>
            <a:graphicFrameLocks noGrp="1"/>
          </p:cNvGraphicFramePr>
          <p:nvPr>
            <p:ph idx="1"/>
            <p:extLst>
              <p:ext uri="{D42A27DB-BD31-4B8C-83A1-F6EECF244321}">
                <p14:modId xmlns:p14="http://schemas.microsoft.com/office/powerpoint/2010/main" val="989448478"/>
              </p:ext>
            </p:extLst>
          </p:nvPr>
        </p:nvGraphicFramePr>
        <p:xfrm>
          <a:off x="4935872" y="795865"/>
          <a:ext cx="6603666" cy="54938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oup 9">
            <a:extLst>
              <a:ext uri="{FF2B5EF4-FFF2-40B4-BE49-F238E27FC236}">
                <a16:creationId xmlns:a16="http://schemas.microsoft.com/office/drawing/2014/main" id="{634A3EB3-B58F-4E1F-9F7A-A6AAF939B263}"/>
              </a:ext>
            </a:extLst>
          </p:cNvPr>
          <p:cNvGrpSpPr>
            <a:grpSpLocks/>
          </p:cNvGrpSpPr>
          <p:nvPr/>
        </p:nvGrpSpPr>
        <p:grpSpPr bwMode="auto">
          <a:xfrm>
            <a:off x="4127110" y="324361"/>
            <a:ext cx="614753" cy="2215787"/>
            <a:chOff x="10781" y="-1576"/>
            <a:chExt cx="1193" cy="3649"/>
          </a:xfrm>
        </p:grpSpPr>
        <p:pic>
          <p:nvPicPr>
            <p:cNvPr id="12" name="Picture 11">
              <a:extLst>
                <a:ext uri="{FF2B5EF4-FFF2-40B4-BE49-F238E27FC236}">
                  <a16:creationId xmlns:a16="http://schemas.microsoft.com/office/drawing/2014/main" id="{1EB57EFE-1E96-431F-A012-55D0A07CCCF4}"/>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0781" y="1295"/>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548ADD90-B68D-4814-A66F-056B6E66D07B}"/>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10781" y="476"/>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750C265E-3469-498B-A8AD-3B683D2A3AC8}"/>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10781" y="-343"/>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63D45C25-B4AE-4B44-9568-1A8E2739F83F}"/>
                </a:ext>
              </a:extLst>
            </p:cNvPr>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10781" y="-1161"/>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93CB36DE-8693-46F6-A984-97991F3BE0EC}"/>
                </a:ext>
              </a:extLst>
            </p:cNvPr>
            <p:cNvPicPr>
              <a:picLocks/>
            </p:cNvPicPr>
            <p:nvPr/>
          </p:nvPicPr>
          <p:blipFill>
            <a:blip r:embed="rId11">
              <a:extLst>
                <a:ext uri="{28A0092B-C50C-407E-A947-70E740481C1C}">
                  <a14:useLocalDpi xmlns:a14="http://schemas.microsoft.com/office/drawing/2010/main" val="0"/>
                </a:ext>
              </a:extLst>
            </a:blip>
            <a:srcRect/>
            <a:stretch>
              <a:fillRect/>
            </a:stretch>
          </p:blipFill>
          <p:spPr bwMode="auto">
            <a:xfrm>
              <a:off x="10781" y="-1576"/>
              <a:ext cx="778"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8F48B54D-EE78-4DC4-B9EF-B6DAAB47B34A}"/>
                </a:ext>
              </a:extLst>
            </p:cNvPr>
            <p:cNvPicPr>
              <a:picLocks/>
            </p:cNvPicPr>
            <p:nvPr/>
          </p:nvPicPr>
          <p:blipFill>
            <a:blip r:embed="rId12">
              <a:extLst>
                <a:ext uri="{28A0092B-C50C-407E-A947-70E740481C1C}">
                  <a14:useLocalDpi xmlns:a14="http://schemas.microsoft.com/office/drawing/2010/main" val="0"/>
                </a:ext>
              </a:extLst>
            </a:blip>
            <a:srcRect/>
            <a:stretch>
              <a:fillRect/>
            </a:stretch>
          </p:blipFill>
          <p:spPr bwMode="auto">
            <a:xfrm>
              <a:off x="11600" y="1295"/>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ACABEBBF-C9F9-44FB-871E-3817AF556A4C}"/>
                </a:ext>
              </a:extLst>
            </p:cNvPr>
            <p:cNvPicPr>
              <a:picLocks/>
            </p:cNvPicPr>
            <p:nvPr/>
          </p:nvPicPr>
          <p:blipFill>
            <a:blip r:embed="rId13">
              <a:extLst>
                <a:ext uri="{28A0092B-C50C-407E-A947-70E740481C1C}">
                  <a14:useLocalDpi xmlns:a14="http://schemas.microsoft.com/office/drawing/2010/main" val="0"/>
                </a:ext>
              </a:extLst>
            </a:blip>
            <a:srcRect/>
            <a:stretch>
              <a:fillRect/>
            </a:stretch>
          </p:blipFill>
          <p:spPr bwMode="auto">
            <a:xfrm>
              <a:off x="11600" y="476"/>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id="{135D9416-6CCF-468B-A02A-5419B34FBF94}"/>
                </a:ext>
              </a:extLst>
            </p:cNvPr>
            <p:cNvPicPr>
              <a:picLocks/>
            </p:cNvPicPr>
            <p:nvPr/>
          </p:nvPicPr>
          <p:blipFill>
            <a:blip r:embed="rId12">
              <a:extLst>
                <a:ext uri="{28A0092B-C50C-407E-A947-70E740481C1C}">
                  <a14:useLocalDpi xmlns:a14="http://schemas.microsoft.com/office/drawing/2010/main" val="0"/>
                </a:ext>
              </a:extLst>
            </a:blip>
            <a:srcRect/>
            <a:stretch>
              <a:fillRect/>
            </a:stretch>
          </p:blipFill>
          <p:spPr bwMode="auto">
            <a:xfrm>
              <a:off x="11600" y="-343"/>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D9B2164D-FBB6-4E62-B26B-9E7DCA32F30E}"/>
                </a:ext>
              </a:extLst>
            </p:cNvPr>
            <p:cNvPicPr>
              <a:picLocks/>
            </p:cNvPicPr>
            <p:nvPr/>
          </p:nvPicPr>
          <p:blipFill>
            <a:blip r:embed="rId14">
              <a:extLst>
                <a:ext uri="{28A0092B-C50C-407E-A947-70E740481C1C}">
                  <a14:useLocalDpi xmlns:a14="http://schemas.microsoft.com/office/drawing/2010/main" val="0"/>
                </a:ext>
              </a:extLst>
            </a:blip>
            <a:srcRect/>
            <a:stretch>
              <a:fillRect/>
            </a:stretch>
          </p:blipFill>
          <p:spPr bwMode="auto">
            <a:xfrm>
              <a:off x="11600" y="-1161"/>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EEDFA57C-CD96-4726-B4A8-A406E92C19B5}"/>
                </a:ext>
              </a:extLst>
            </p:cNvPr>
            <p:cNvPicPr>
              <a:picLocks/>
            </p:cNvPicPr>
            <p:nvPr/>
          </p:nvPicPr>
          <p:blipFill>
            <a:blip r:embed="rId15">
              <a:extLst>
                <a:ext uri="{28A0092B-C50C-407E-A947-70E740481C1C}">
                  <a14:useLocalDpi xmlns:a14="http://schemas.microsoft.com/office/drawing/2010/main" val="0"/>
                </a:ext>
              </a:extLst>
            </a:blip>
            <a:srcRect/>
            <a:stretch>
              <a:fillRect/>
            </a:stretch>
          </p:blipFill>
          <p:spPr bwMode="auto">
            <a:xfrm>
              <a:off x="11600" y="-1576"/>
              <a:ext cx="374"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22">
            <a:extLst>
              <a:ext uri="{FF2B5EF4-FFF2-40B4-BE49-F238E27FC236}">
                <a16:creationId xmlns:a16="http://schemas.microsoft.com/office/drawing/2014/main" id="{8894F392-C2F3-4153-AE13-867E28E3A162}"/>
              </a:ext>
            </a:extLst>
          </p:cNvPr>
          <p:cNvGrpSpPr>
            <a:grpSpLocks/>
          </p:cNvGrpSpPr>
          <p:nvPr/>
        </p:nvGrpSpPr>
        <p:grpSpPr bwMode="auto">
          <a:xfrm>
            <a:off x="4127110" y="2317001"/>
            <a:ext cx="614753" cy="2215787"/>
            <a:chOff x="10781" y="-1576"/>
            <a:chExt cx="1193" cy="3649"/>
          </a:xfrm>
        </p:grpSpPr>
        <p:pic>
          <p:nvPicPr>
            <p:cNvPr id="24" name="Picture 23">
              <a:extLst>
                <a:ext uri="{FF2B5EF4-FFF2-40B4-BE49-F238E27FC236}">
                  <a16:creationId xmlns:a16="http://schemas.microsoft.com/office/drawing/2014/main" id="{D9A6864A-E9FD-4966-AA34-FA8909F55C7F}"/>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0781" y="1295"/>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F8E41DD9-ED9B-415C-A1D5-C20B878DC12C}"/>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10781" y="476"/>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57E0B94D-F5BA-47B3-A2EE-9BB27035CFF6}"/>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10781" y="-343"/>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1FF6AAA2-C649-45B5-AAA0-5100F1A3ED9C}"/>
                </a:ext>
              </a:extLst>
            </p:cNvPr>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10781" y="-1161"/>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106D6386-410B-40E0-81FF-97F287DD094A}"/>
                </a:ext>
              </a:extLst>
            </p:cNvPr>
            <p:cNvPicPr>
              <a:picLocks/>
            </p:cNvPicPr>
            <p:nvPr/>
          </p:nvPicPr>
          <p:blipFill>
            <a:blip r:embed="rId11">
              <a:extLst>
                <a:ext uri="{28A0092B-C50C-407E-A947-70E740481C1C}">
                  <a14:useLocalDpi xmlns:a14="http://schemas.microsoft.com/office/drawing/2010/main" val="0"/>
                </a:ext>
              </a:extLst>
            </a:blip>
            <a:srcRect/>
            <a:stretch>
              <a:fillRect/>
            </a:stretch>
          </p:blipFill>
          <p:spPr bwMode="auto">
            <a:xfrm>
              <a:off x="10781" y="-1576"/>
              <a:ext cx="778"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a:extLst>
                <a:ext uri="{FF2B5EF4-FFF2-40B4-BE49-F238E27FC236}">
                  <a16:creationId xmlns:a16="http://schemas.microsoft.com/office/drawing/2014/main" id="{BBE7EC53-93EF-4916-A5CB-96B61A53A576}"/>
                </a:ext>
              </a:extLst>
            </p:cNvPr>
            <p:cNvPicPr>
              <a:picLocks/>
            </p:cNvPicPr>
            <p:nvPr/>
          </p:nvPicPr>
          <p:blipFill>
            <a:blip r:embed="rId12">
              <a:extLst>
                <a:ext uri="{28A0092B-C50C-407E-A947-70E740481C1C}">
                  <a14:useLocalDpi xmlns:a14="http://schemas.microsoft.com/office/drawing/2010/main" val="0"/>
                </a:ext>
              </a:extLst>
            </a:blip>
            <a:srcRect/>
            <a:stretch>
              <a:fillRect/>
            </a:stretch>
          </p:blipFill>
          <p:spPr bwMode="auto">
            <a:xfrm>
              <a:off x="11600" y="1295"/>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FFAAC7F8-D2F0-42EE-ACA0-FD12D012DF5D}"/>
                </a:ext>
              </a:extLst>
            </p:cNvPr>
            <p:cNvPicPr>
              <a:picLocks/>
            </p:cNvPicPr>
            <p:nvPr/>
          </p:nvPicPr>
          <p:blipFill>
            <a:blip r:embed="rId13">
              <a:extLst>
                <a:ext uri="{28A0092B-C50C-407E-A947-70E740481C1C}">
                  <a14:useLocalDpi xmlns:a14="http://schemas.microsoft.com/office/drawing/2010/main" val="0"/>
                </a:ext>
              </a:extLst>
            </a:blip>
            <a:srcRect/>
            <a:stretch>
              <a:fillRect/>
            </a:stretch>
          </p:blipFill>
          <p:spPr bwMode="auto">
            <a:xfrm>
              <a:off x="11545" y="536"/>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extLst>
                <a:ext uri="{FF2B5EF4-FFF2-40B4-BE49-F238E27FC236}">
                  <a16:creationId xmlns:a16="http://schemas.microsoft.com/office/drawing/2014/main" id="{ED50B3A3-45BE-4D41-9444-4EAB293DE9C9}"/>
                </a:ext>
              </a:extLst>
            </p:cNvPr>
            <p:cNvPicPr>
              <a:picLocks/>
            </p:cNvPicPr>
            <p:nvPr/>
          </p:nvPicPr>
          <p:blipFill>
            <a:blip r:embed="rId12">
              <a:extLst>
                <a:ext uri="{28A0092B-C50C-407E-A947-70E740481C1C}">
                  <a14:useLocalDpi xmlns:a14="http://schemas.microsoft.com/office/drawing/2010/main" val="0"/>
                </a:ext>
              </a:extLst>
            </a:blip>
            <a:srcRect/>
            <a:stretch>
              <a:fillRect/>
            </a:stretch>
          </p:blipFill>
          <p:spPr bwMode="auto">
            <a:xfrm>
              <a:off x="11600" y="-343"/>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a:extLst>
                <a:ext uri="{FF2B5EF4-FFF2-40B4-BE49-F238E27FC236}">
                  <a16:creationId xmlns:a16="http://schemas.microsoft.com/office/drawing/2014/main" id="{4C105626-7D98-4750-8F71-95933C28FCA3}"/>
                </a:ext>
              </a:extLst>
            </p:cNvPr>
            <p:cNvPicPr>
              <a:picLocks/>
            </p:cNvPicPr>
            <p:nvPr/>
          </p:nvPicPr>
          <p:blipFill>
            <a:blip r:embed="rId14">
              <a:extLst>
                <a:ext uri="{28A0092B-C50C-407E-A947-70E740481C1C}">
                  <a14:useLocalDpi xmlns:a14="http://schemas.microsoft.com/office/drawing/2010/main" val="0"/>
                </a:ext>
              </a:extLst>
            </a:blip>
            <a:srcRect/>
            <a:stretch>
              <a:fillRect/>
            </a:stretch>
          </p:blipFill>
          <p:spPr bwMode="auto">
            <a:xfrm>
              <a:off x="11600" y="-1161"/>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a:extLst>
                <a:ext uri="{FF2B5EF4-FFF2-40B4-BE49-F238E27FC236}">
                  <a16:creationId xmlns:a16="http://schemas.microsoft.com/office/drawing/2014/main" id="{D5F4678F-FFDC-44B1-92B3-F20ADEEE9973}"/>
                </a:ext>
              </a:extLst>
            </p:cNvPr>
            <p:cNvPicPr>
              <a:picLocks/>
            </p:cNvPicPr>
            <p:nvPr/>
          </p:nvPicPr>
          <p:blipFill>
            <a:blip r:embed="rId15">
              <a:extLst>
                <a:ext uri="{28A0092B-C50C-407E-A947-70E740481C1C}">
                  <a14:useLocalDpi xmlns:a14="http://schemas.microsoft.com/office/drawing/2010/main" val="0"/>
                </a:ext>
              </a:extLst>
            </a:blip>
            <a:srcRect/>
            <a:stretch>
              <a:fillRect/>
            </a:stretch>
          </p:blipFill>
          <p:spPr bwMode="auto">
            <a:xfrm>
              <a:off x="11600" y="-1576"/>
              <a:ext cx="374"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 name="Group 33">
            <a:extLst>
              <a:ext uri="{FF2B5EF4-FFF2-40B4-BE49-F238E27FC236}">
                <a16:creationId xmlns:a16="http://schemas.microsoft.com/office/drawing/2014/main" id="{F607DBF1-552F-4C16-AADD-7A07FAC3F723}"/>
              </a:ext>
            </a:extLst>
          </p:cNvPr>
          <p:cNvGrpSpPr>
            <a:grpSpLocks/>
          </p:cNvGrpSpPr>
          <p:nvPr/>
        </p:nvGrpSpPr>
        <p:grpSpPr bwMode="auto">
          <a:xfrm>
            <a:off x="4127110" y="4291695"/>
            <a:ext cx="614753" cy="2215787"/>
            <a:chOff x="10781" y="-1576"/>
            <a:chExt cx="1193" cy="3649"/>
          </a:xfrm>
        </p:grpSpPr>
        <p:pic>
          <p:nvPicPr>
            <p:cNvPr id="35" name="Picture 34">
              <a:extLst>
                <a:ext uri="{FF2B5EF4-FFF2-40B4-BE49-F238E27FC236}">
                  <a16:creationId xmlns:a16="http://schemas.microsoft.com/office/drawing/2014/main" id="{D1E8D934-B5E0-41A7-B44B-91E0E02A23FF}"/>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0781" y="1295"/>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a:extLst>
                <a:ext uri="{FF2B5EF4-FFF2-40B4-BE49-F238E27FC236}">
                  <a16:creationId xmlns:a16="http://schemas.microsoft.com/office/drawing/2014/main" id="{8F222194-7135-4DC9-86AD-AED019AC342F}"/>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10781" y="476"/>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a:extLst>
                <a:ext uri="{FF2B5EF4-FFF2-40B4-BE49-F238E27FC236}">
                  <a16:creationId xmlns:a16="http://schemas.microsoft.com/office/drawing/2014/main" id="{A3DFEBE1-A9F5-4F0C-BDCD-E4E6B0352C41}"/>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10781" y="-343"/>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a:extLst>
                <a:ext uri="{FF2B5EF4-FFF2-40B4-BE49-F238E27FC236}">
                  <a16:creationId xmlns:a16="http://schemas.microsoft.com/office/drawing/2014/main" id="{D66DE47B-479B-45D3-8573-311EF58B6B7A}"/>
                </a:ext>
              </a:extLst>
            </p:cNvPr>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10781" y="-1161"/>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3A22CB1C-5C03-46A6-ABD0-937921B9BA81}"/>
                </a:ext>
              </a:extLst>
            </p:cNvPr>
            <p:cNvPicPr>
              <a:picLocks/>
            </p:cNvPicPr>
            <p:nvPr/>
          </p:nvPicPr>
          <p:blipFill>
            <a:blip r:embed="rId11">
              <a:extLst>
                <a:ext uri="{28A0092B-C50C-407E-A947-70E740481C1C}">
                  <a14:useLocalDpi xmlns:a14="http://schemas.microsoft.com/office/drawing/2010/main" val="0"/>
                </a:ext>
              </a:extLst>
            </a:blip>
            <a:srcRect/>
            <a:stretch>
              <a:fillRect/>
            </a:stretch>
          </p:blipFill>
          <p:spPr bwMode="auto">
            <a:xfrm>
              <a:off x="10781" y="-1576"/>
              <a:ext cx="778"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a:extLst>
                <a:ext uri="{FF2B5EF4-FFF2-40B4-BE49-F238E27FC236}">
                  <a16:creationId xmlns:a16="http://schemas.microsoft.com/office/drawing/2014/main" id="{9FA4AB4A-7E78-4963-A1D0-324AAB90D4F6}"/>
                </a:ext>
              </a:extLst>
            </p:cNvPr>
            <p:cNvPicPr>
              <a:picLocks/>
            </p:cNvPicPr>
            <p:nvPr/>
          </p:nvPicPr>
          <p:blipFill>
            <a:blip r:embed="rId12">
              <a:extLst>
                <a:ext uri="{28A0092B-C50C-407E-A947-70E740481C1C}">
                  <a14:useLocalDpi xmlns:a14="http://schemas.microsoft.com/office/drawing/2010/main" val="0"/>
                </a:ext>
              </a:extLst>
            </a:blip>
            <a:srcRect/>
            <a:stretch>
              <a:fillRect/>
            </a:stretch>
          </p:blipFill>
          <p:spPr bwMode="auto">
            <a:xfrm>
              <a:off x="11600" y="1295"/>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a:extLst>
                <a:ext uri="{FF2B5EF4-FFF2-40B4-BE49-F238E27FC236}">
                  <a16:creationId xmlns:a16="http://schemas.microsoft.com/office/drawing/2014/main" id="{98C7C885-ACCD-4F0D-8042-0AFD2954BD6A}"/>
                </a:ext>
              </a:extLst>
            </p:cNvPr>
            <p:cNvPicPr>
              <a:picLocks/>
            </p:cNvPicPr>
            <p:nvPr/>
          </p:nvPicPr>
          <p:blipFill>
            <a:blip r:embed="rId13">
              <a:extLst>
                <a:ext uri="{28A0092B-C50C-407E-A947-70E740481C1C}">
                  <a14:useLocalDpi xmlns:a14="http://schemas.microsoft.com/office/drawing/2010/main" val="0"/>
                </a:ext>
              </a:extLst>
            </a:blip>
            <a:srcRect/>
            <a:stretch>
              <a:fillRect/>
            </a:stretch>
          </p:blipFill>
          <p:spPr bwMode="auto">
            <a:xfrm>
              <a:off x="11600" y="476"/>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a:extLst>
                <a:ext uri="{FF2B5EF4-FFF2-40B4-BE49-F238E27FC236}">
                  <a16:creationId xmlns:a16="http://schemas.microsoft.com/office/drawing/2014/main" id="{F0DFD54A-1974-4D39-9530-DFB9962E00EA}"/>
                </a:ext>
              </a:extLst>
            </p:cNvPr>
            <p:cNvPicPr>
              <a:picLocks/>
            </p:cNvPicPr>
            <p:nvPr/>
          </p:nvPicPr>
          <p:blipFill>
            <a:blip r:embed="rId12">
              <a:extLst>
                <a:ext uri="{28A0092B-C50C-407E-A947-70E740481C1C}">
                  <a14:useLocalDpi xmlns:a14="http://schemas.microsoft.com/office/drawing/2010/main" val="0"/>
                </a:ext>
              </a:extLst>
            </a:blip>
            <a:srcRect/>
            <a:stretch>
              <a:fillRect/>
            </a:stretch>
          </p:blipFill>
          <p:spPr bwMode="auto">
            <a:xfrm>
              <a:off x="11600" y="-343"/>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a:extLst>
                <a:ext uri="{FF2B5EF4-FFF2-40B4-BE49-F238E27FC236}">
                  <a16:creationId xmlns:a16="http://schemas.microsoft.com/office/drawing/2014/main" id="{2F47B697-F047-4B94-9473-842CD6066BCB}"/>
                </a:ext>
              </a:extLst>
            </p:cNvPr>
            <p:cNvPicPr>
              <a:picLocks/>
            </p:cNvPicPr>
            <p:nvPr/>
          </p:nvPicPr>
          <p:blipFill>
            <a:blip r:embed="rId14">
              <a:extLst>
                <a:ext uri="{28A0092B-C50C-407E-A947-70E740481C1C}">
                  <a14:useLocalDpi xmlns:a14="http://schemas.microsoft.com/office/drawing/2010/main" val="0"/>
                </a:ext>
              </a:extLst>
            </a:blip>
            <a:srcRect/>
            <a:stretch>
              <a:fillRect/>
            </a:stretch>
          </p:blipFill>
          <p:spPr bwMode="auto">
            <a:xfrm>
              <a:off x="11600" y="-1161"/>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a:extLst>
                <a:ext uri="{FF2B5EF4-FFF2-40B4-BE49-F238E27FC236}">
                  <a16:creationId xmlns:a16="http://schemas.microsoft.com/office/drawing/2014/main" id="{A327123E-BD06-4C11-BF32-574E995C33CE}"/>
                </a:ext>
              </a:extLst>
            </p:cNvPr>
            <p:cNvPicPr>
              <a:picLocks/>
            </p:cNvPicPr>
            <p:nvPr/>
          </p:nvPicPr>
          <p:blipFill>
            <a:blip r:embed="rId15">
              <a:extLst>
                <a:ext uri="{28A0092B-C50C-407E-A947-70E740481C1C}">
                  <a14:useLocalDpi xmlns:a14="http://schemas.microsoft.com/office/drawing/2010/main" val="0"/>
                </a:ext>
              </a:extLst>
            </a:blip>
            <a:srcRect/>
            <a:stretch>
              <a:fillRect/>
            </a:stretch>
          </p:blipFill>
          <p:spPr bwMode="auto">
            <a:xfrm>
              <a:off x="11600" y="-1576"/>
              <a:ext cx="374"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43464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17420" name="Picture 17419" descr="Satellite view of Earth">
            <a:extLst>
              <a:ext uri="{FF2B5EF4-FFF2-40B4-BE49-F238E27FC236}">
                <a16:creationId xmlns:a16="http://schemas.microsoft.com/office/drawing/2014/main" id="{63E80A92-3996-4F1B-A272-21555F9CCEDE}"/>
              </a:ext>
            </a:extLst>
          </p:cNvPr>
          <p:cNvPicPr>
            <a:picLocks noChangeAspect="1"/>
          </p:cNvPicPr>
          <p:nvPr/>
        </p:nvPicPr>
        <p:blipFill rotWithShape="1">
          <a:blip r:embed="rId2">
            <a:alphaModFix amt="35000"/>
          </a:blip>
          <a:srcRect t="13299" b="11701"/>
          <a:stretch/>
        </p:blipFill>
        <p:spPr>
          <a:xfrm>
            <a:off x="20" y="10"/>
            <a:ext cx="12191980" cy="6857990"/>
          </a:xfrm>
          <a:prstGeom prst="rect">
            <a:avLst/>
          </a:prstGeom>
        </p:spPr>
      </p:pic>
      <p:cxnSp>
        <p:nvCxnSpPr>
          <p:cNvPr id="209" name="Straight Connector 208">
            <a:extLst>
              <a:ext uri="{FF2B5EF4-FFF2-40B4-BE49-F238E27FC236}">
                <a16:creationId xmlns:a16="http://schemas.microsoft.com/office/drawing/2014/main" id="{45549E29-E797-4A00-B030-3AB01640C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5364" name="Rectangle 5"/>
          <p:cNvSpPr>
            <a:spLocks noGrp="1" noChangeArrowheads="1"/>
          </p:cNvSpPr>
          <p:nvPr>
            <p:ph type="title"/>
          </p:nvPr>
        </p:nvSpPr>
        <p:spPr bwMode="auto">
          <a:xfrm>
            <a:off x="1097280" y="286603"/>
            <a:ext cx="10058400" cy="1450757"/>
          </a:xfrm>
        </p:spPr>
        <p:txBody>
          <a:bodyPr vert="horz" lIns="91440" tIns="45720" rIns="91440" bIns="45720" numCol="1" rtlCol="0" anchor="b" anchorCtr="0" compatLnSpc="1">
            <a:prstTxWarp prst="textNoShape">
              <a:avLst/>
            </a:prstTxWarp>
            <a:normAutofit/>
          </a:bodyPr>
          <a:lstStyle/>
          <a:p>
            <a:r>
              <a:rPr lang="en-US" altLang="en-US" i="1" kern="1200" spc="-50" baseline="0">
                <a:solidFill>
                  <a:schemeClr val="tx1"/>
                </a:solidFill>
                <a:latin typeface="+mj-lt"/>
                <a:ea typeface="+mj-ea"/>
                <a:cs typeface="+mj-cs"/>
              </a:rPr>
              <a:t>Global Influences behind HDLH?</a:t>
            </a:r>
          </a:p>
        </p:txBody>
      </p:sp>
      <p:sp>
        <p:nvSpPr>
          <p:cNvPr id="17418" name="Rectangle 10"/>
          <p:cNvSpPr>
            <a:spLocks/>
          </p:cNvSpPr>
          <p:nvPr/>
        </p:nvSpPr>
        <p:spPr bwMode="auto">
          <a:xfrm>
            <a:off x="1097280" y="1845734"/>
            <a:ext cx="10058400" cy="4023360"/>
          </a:xfrm>
          <a:prstGeom prst="rect">
            <a:avLst/>
          </a:prstGeom>
        </p:spPr>
        <p:txBody>
          <a:bodyPr vert="horz" lIns="0" tIns="45720" rIns="0" bIns="45720" rtlCol="0">
            <a:normAutofit/>
          </a:bodyPr>
          <a:lstStyle>
            <a:lvl1pPr>
              <a:defRPr sz="4200">
                <a:solidFill>
                  <a:srgbClr val="000000"/>
                </a:solidFill>
                <a:latin typeface="Gill Sans" pitchFamily="-84" charset="0"/>
                <a:ea typeface="ヒラギノ角ゴ ProN W3" pitchFamily="-84" charset="-128"/>
                <a:sym typeface="Gill Sans" pitchFamily="-84" charset="0"/>
              </a:defRPr>
            </a:lvl1pPr>
            <a:lvl2pPr marL="37931725" indent="-37474525">
              <a:defRPr sz="4200">
                <a:solidFill>
                  <a:srgbClr val="000000"/>
                </a:solidFill>
                <a:latin typeface="Gill Sans" pitchFamily="-84" charset="0"/>
                <a:ea typeface="ヒラギノ角ゴ ProN W3" pitchFamily="-84" charset="-128"/>
                <a:sym typeface="Gill Sans" pitchFamily="-84" charset="0"/>
              </a:defRPr>
            </a:lvl2pPr>
            <a:lvl3pPr marL="1143000" indent="-228600">
              <a:defRPr sz="4200">
                <a:solidFill>
                  <a:srgbClr val="000000"/>
                </a:solidFill>
                <a:latin typeface="Gill Sans" pitchFamily="-84" charset="0"/>
                <a:ea typeface="ヒラギノ角ゴ ProN W3" pitchFamily="-84" charset="-128"/>
                <a:sym typeface="Gill Sans" pitchFamily="-84" charset="0"/>
              </a:defRPr>
            </a:lvl3pPr>
            <a:lvl4pPr marL="1600200" indent="-228600">
              <a:defRPr sz="4200">
                <a:solidFill>
                  <a:srgbClr val="000000"/>
                </a:solidFill>
                <a:latin typeface="Gill Sans" pitchFamily="-84" charset="0"/>
                <a:ea typeface="ヒラギノ角ゴ ProN W3" pitchFamily="-84" charset="-128"/>
                <a:sym typeface="Gill Sans" pitchFamily="-84" charset="0"/>
              </a:defRPr>
            </a:lvl4pPr>
            <a:lvl5pPr marL="2057400" indent="-22860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marL="342900" indent="-342900" defTabSz="914400">
              <a:lnSpc>
                <a:spcPct val="90000"/>
              </a:lnSpc>
              <a:spcAft>
                <a:spcPts val="600"/>
              </a:spcAft>
              <a:buClr>
                <a:schemeClr val="accent1"/>
              </a:buClr>
              <a:buFont typeface="Calibri" panose="020F0502020204030204" pitchFamily="34" charset="0"/>
              <a:buChar char="§"/>
              <a:defRPr/>
            </a:pPr>
            <a:r>
              <a:rPr lang="en-US" altLang="en-US" sz="2300">
                <a:solidFill>
                  <a:schemeClr val="tx1"/>
                </a:solidFill>
                <a:latin typeface="+mn-lt"/>
                <a:ea typeface="+mn-ea"/>
                <a:sym typeface="Arial" panose="020B0604020202020204" pitchFamily="34" charset="0"/>
              </a:rPr>
              <a:t>Ministry of Education staff researched what was happening globally.                       </a:t>
            </a:r>
          </a:p>
          <a:p>
            <a:pPr marL="342900" indent="-342900" defTabSz="914400">
              <a:lnSpc>
                <a:spcPct val="90000"/>
              </a:lnSpc>
              <a:spcAft>
                <a:spcPts val="600"/>
              </a:spcAft>
              <a:buClr>
                <a:schemeClr val="accent1"/>
              </a:buClr>
              <a:buFont typeface="Calibri" panose="020F0502020204030204" pitchFamily="34" charset="0"/>
              <a:buChar char="§"/>
              <a:defRPr/>
            </a:pPr>
            <a:r>
              <a:rPr lang="en-US" altLang="en-US" sz="2300" i="1">
                <a:solidFill>
                  <a:schemeClr val="tx1"/>
                </a:solidFill>
                <a:latin typeface="+mn-lt"/>
                <a:ea typeface="+mn-ea"/>
                <a:sym typeface="Arial" panose="020B0604020202020204" pitchFamily="34" charset="0"/>
              </a:rPr>
              <a:t>HDLH? </a:t>
            </a:r>
            <a:r>
              <a:rPr lang="en-US" altLang="en-US" sz="2300">
                <a:solidFill>
                  <a:schemeClr val="tx1"/>
                </a:solidFill>
                <a:latin typeface="+mn-lt"/>
                <a:ea typeface="+mn-ea"/>
                <a:sym typeface="Arial" panose="020B0604020202020204" pitchFamily="34" charset="0"/>
              </a:rPr>
              <a:t>was influenced by information and research from other countries including  Australia, New Zealand, Finland and Italy.</a:t>
            </a:r>
          </a:p>
          <a:p>
            <a:pPr marL="342900" indent="-342900" defTabSz="914400">
              <a:lnSpc>
                <a:spcPct val="90000"/>
              </a:lnSpc>
              <a:spcAft>
                <a:spcPts val="600"/>
              </a:spcAft>
              <a:buClr>
                <a:schemeClr val="accent1"/>
              </a:buClr>
              <a:buFont typeface="Calibri" panose="020F0502020204030204" pitchFamily="34" charset="0"/>
              <a:buChar char="§"/>
              <a:defRPr/>
            </a:pPr>
            <a:r>
              <a:rPr lang="en-US" altLang="en-US" sz="2300">
                <a:solidFill>
                  <a:schemeClr val="tx1"/>
                </a:solidFill>
                <a:latin typeface="+mn-lt"/>
                <a:ea typeface="+mn-ea"/>
                <a:sym typeface="Arial" panose="020B0604020202020204" pitchFamily="34" charset="0"/>
              </a:rPr>
              <a:t>Major advances in brain research, especially in the very young, created the need to develop a new framework for early learning and care programs.</a:t>
            </a:r>
          </a:p>
          <a:p>
            <a:pPr marL="342900" indent="-342900" defTabSz="914400">
              <a:lnSpc>
                <a:spcPct val="90000"/>
              </a:lnSpc>
              <a:spcAft>
                <a:spcPts val="600"/>
              </a:spcAft>
              <a:buClr>
                <a:schemeClr val="accent1"/>
              </a:buClr>
              <a:buFont typeface="Calibri" panose="020F0502020204030204" pitchFamily="34" charset="0"/>
              <a:buChar char="§"/>
              <a:defRPr/>
            </a:pPr>
            <a:r>
              <a:rPr lang="en-US" altLang="en-US" sz="2300">
                <a:solidFill>
                  <a:schemeClr val="tx1"/>
                </a:solidFill>
                <a:latin typeface="+mn-lt"/>
                <a:ea typeface="+mn-ea"/>
                <a:sym typeface="Arial" panose="020B0604020202020204" pitchFamily="34" charset="0"/>
              </a:rPr>
              <a:t>An improved understanding of child development has helped us move to seeing children as capable and competent rather than seeing them as blank slates.</a:t>
            </a:r>
          </a:p>
          <a:p>
            <a:pPr marL="342900" indent="-342900" defTabSz="914400">
              <a:lnSpc>
                <a:spcPct val="90000"/>
              </a:lnSpc>
              <a:spcAft>
                <a:spcPts val="600"/>
              </a:spcAft>
              <a:buClr>
                <a:schemeClr val="accent1"/>
              </a:buClr>
              <a:buFont typeface="Calibri" panose="020F0502020204030204" pitchFamily="34" charset="0"/>
              <a:buChar char="§"/>
              <a:defRPr/>
            </a:pPr>
            <a:r>
              <a:rPr lang="en-US" altLang="en-US" sz="2300">
                <a:solidFill>
                  <a:schemeClr val="tx1"/>
                </a:solidFill>
                <a:latin typeface="+mn-lt"/>
                <a:ea typeface="+mn-ea"/>
                <a:sym typeface="Arial" panose="020B0604020202020204" pitchFamily="34" charset="0"/>
              </a:rPr>
              <a:t>All of these influences contributed to the development of </a:t>
            </a:r>
            <a:r>
              <a:rPr lang="en-US" altLang="en-US" sz="2300" i="1">
                <a:solidFill>
                  <a:schemeClr val="tx1"/>
                </a:solidFill>
                <a:latin typeface="+mn-lt"/>
                <a:ea typeface="+mn-ea"/>
                <a:sym typeface="Arial" panose="020B0604020202020204" pitchFamily="34" charset="0"/>
              </a:rPr>
              <a:t>HDLH?</a:t>
            </a:r>
          </a:p>
          <a:p>
            <a:pPr marL="342900" indent="-342900" defTabSz="914400">
              <a:lnSpc>
                <a:spcPct val="90000"/>
              </a:lnSpc>
              <a:spcAft>
                <a:spcPts val="600"/>
              </a:spcAft>
              <a:buClr>
                <a:schemeClr val="accent1"/>
              </a:buClr>
              <a:buFont typeface="Calibri" panose="020F0502020204030204" pitchFamily="34" charset="0"/>
              <a:buChar char="§"/>
              <a:defRPr/>
            </a:pPr>
            <a:endParaRPr lang="en-US" altLang="en-US" sz="2300">
              <a:solidFill>
                <a:schemeClr val="tx1"/>
              </a:solidFill>
              <a:latin typeface="+mn-lt"/>
              <a:ea typeface="+mn-ea"/>
              <a:sym typeface="Arial" panose="020B0604020202020204" pitchFamily="34" charset="0"/>
            </a:endParaRPr>
          </a:p>
          <a:p>
            <a:pPr marL="342900" indent="-342900" defTabSz="914400">
              <a:lnSpc>
                <a:spcPct val="90000"/>
              </a:lnSpc>
              <a:spcAft>
                <a:spcPts val="600"/>
              </a:spcAft>
              <a:buClr>
                <a:schemeClr val="accent1"/>
              </a:buClr>
              <a:buFont typeface="Calibri" panose="020F0502020204030204" pitchFamily="34" charset="0"/>
              <a:buChar char="§"/>
              <a:defRPr/>
            </a:pPr>
            <a:endParaRPr lang="en-US" altLang="en-US" sz="2300">
              <a:solidFill>
                <a:schemeClr val="tx1"/>
              </a:solidFill>
              <a:latin typeface="+mn-lt"/>
              <a:ea typeface="+mn-ea"/>
              <a:sym typeface="Arial" panose="020B0604020202020204" pitchFamily="34" charset="0"/>
            </a:endParaRPr>
          </a:p>
          <a:p>
            <a:pPr marL="342900" indent="-342900" defTabSz="914400">
              <a:lnSpc>
                <a:spcPct val="90000"/>
              </a:lnSpc>
              <a:spcAft>
                <a:spcPts val="600"/>
              </a:spcAft>
              <a:buClr>
                <a:schemeClr val="accent1"/>
              </a:buClr>
              <a:buFont typeface="Calibri" panose="020F0502020204030204" pitchFamily="34" charset="0"/>
              <a:buChar char="§"/>
              <a:defRPr/>
            </a:pPr>
            <a:endParaRPr lang="en-US" altLang="en-US" sz="2300">
              <a:solidFill>
                <a:schemeClr val="tx1"/>
              </a:solidFill>
              <a:latin typeface="+mn-lt"/>
              <a:ea typeface="+mn-ea"/>
              <a:sym typeface="Arial" panose="020B0604020202020204" pitchFamily="34" charset="0"/>
            </a:endParaRPr>
          </a:p>
        </p:txBody>
      </p:sp>
      <p:sp>
        <p:nvSpPr>
          <p:cNvPr id="211" name="Rectangle 210">
            <a:extLst>
              <a:ext uri="{FF2B5EF4-FFF2-40B4-BE49-F238E27FC236}">
                <a16:creationId xmlns:a16="http://schemas.microsoft.com/office/drawing/2014/main" id="{C609E9FA-BDDE-45C4-8F5E-974D4208D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13" name="Rectangle 212">
            <a:extLst>
              <a:ext uri="{FF2B5EF4-FFF2-40B4-BE49-F238E27FC236}">
                <a16:creationId xmlns:a16="http://schemas.microsoft.com/office/drawing/2014/main" id="{7737E529-E43B-4948-B3C4-7F6B806FC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Rectangle 6"/>
          <p:cNvSpPr>
            <a:spLocks/>
          </p:cNvSpPr>
          <p:nvPr/>
        </p:nvSpPr>
        <p:spPr bwMode="auto">
          <a:xfrm>
            <a:off x="8040217" y="1772817"/>
            <a:ext cx="2196703" cy="863947"/>
          </a:xfrm>
          <a:prstGeom prst="rect">
            <a:avLst/>
          </a:prstGeom>
          <a:noFill/>
          <a:ln>
            <a:noFill/>
          </a:ln>
        </p:spPr>
        <p:txBody>
          <a:bodyPr lIns="38099" tIns="38099" rIns="38099" bIns="38099"/>
          <a:lstStyle>
            <a:lvl1pPr>
              <a:defRPr sz="4200">
                <a:solidFill>
                  <a:srgbClr val="000000"/>
                </a:solidFill>
                <a:latin typeface="Gill Sans" pitchFamily="-84" charset="0"/>
                <a:ea typeface="ヒラギノ角ゴ ProN W3" pitchFamily="-84" charset="-128"/>
                <a:sym typeface="Gill Sans" pitchFamily="-84" charset="0"/>
              </a:defRPr>
            </a:lvl1pPr>
            <a:lvl2pPr marL="37931725" indent="-37474525">
              <a:defRPr sz="4200">
                <a:solidFill>
                  <a:srgbClr val="000000"/>
                </a:solidFill>
                <a:latin typeface="Gill Sans" pitchFamily="-84" charset="0"/>
                <a:ea typeface="ヒラギノ角ゴ ProN W3" pitchFamily="-84" charset="-128"/>
                <a:sym typeface="Gill Sans" pitchFamily="-84" charset="0"/>
              </a:defRPr>
            </a:lvl2pPr>
            <a:lvl3pPr marL="1143000" indent="-228600">
              <a:defRPr sz="4200">
                <a:solidFill>
                  <a:srgbClr val="000000"/>
                </a:solidFill>
                <a:latin typeface="Gill Sans" pitchFamily="-84" charset="0"/>
                <a:ea typeface="ヒラギノ角ゴ ProN W3" pitchFamily="-84" charset="-128"/>
                <a:sym typeface="Gill Sans" pitchFamily="-84" charset="0"/>
              </a:defRPr>
            </a:lvl3pPr>
            <a:lvl4pPr marL="1600200" indent="-228600">
              <a:defRPr sz="4200">
                <a:solidFill>
                  <a:srgbClr val="000000"/>
                </a:solidFill>
                <a:latin typeface="Gill Sans" pitchFamily="-84" charset="0"/>
                <a:ea typeface="ヒラギノ角ゴ ProN W3" pitchFamily="-84" charset="-128"/>
                <a:sym typeface="Gill Sans" pitchFamily="-84" charset="0"/>
              </a:defRPr>
            </a:lvl4pPr>
            <a:lvl5pPr marL="2057400" indent="-22860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defRPr/>
            </a:pPr>
            <a:endParaRPr lang="en-US" altLang="en-US" sz="220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99583517"/>
      </p:ext>
    </p:extLst>
  </p:cSld>
  <p:clrMapOvr>
    <a:overrideClrMapping bg1="dk1" tx1="lt1" bg2="dk2" tx2="lt2" accent1="accent1" accent2="accent2" accent3="accent3" accent4="accent4" accent5="accent5" accent6="accent6" hlink="hlink" folHlink="folHlink"/>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sz="4400" i="1" dirty="0">
                <a:latin typeface="Calibri" panose="020F0502020204030204" pitchFamily="34" charset="0"/>
                <a:cs typeface="Calibri" panose="020F0502020204030204" pitchFamily="34" charset="0"/>
              </a:rPr>
              <a:t>A Vision for Ontario’s Early Years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2634" r="10845" b="1"/>
          <a:stretch/>
        </p:blipFill>
        <p:spPr>
          <a:xfrm>
            <a:off x="10003971" y="4349206"/>
            <a:ext cx="1654629" cy="1855652"/>
          </a:xfrm>
          <a:prstGeom prst="rect">
            <a:avLst/>
          </a:prstGeom>
        </p:spPr>
      </p:pic>
      <p:sp>
        <p:nvSpPr>
          <p:cNvPr id="3" name="Content Placeholder 2"/>
          <p:cNvSpPr>
            <a:spLocks noGrp="1"/>
          </p:cNvSpPr>
          <p:nvPr>
            <p:ph idx="1"/>
          </p:nvPr>
        </p:nvSpPr>
        <p:spPr>
          <a:xfrm>
            <a:off x="391887" y="2085220"/>
            <a:ext cx="11081658" cy="4337352"/>
          </a:xfrm>
        </p:spPr>
        <p:txBody>
          <a:bodyPr>
            <a:normAutofit/>
          </a:bodyPr>
          <a:lstStyle/>
          <a:p>
            <a:pPr marL="0" indent="0">
              <a:buNone/>
            </a:pPr>
            <a:endParaRPr lang="en-US" sz="1600" i="1" dirty="0">
              <a:latin typeface="Calibri" panose="020F0502020204030204" pitchFamily="34" charset="0"/>
              <a:cs typeface="Calibri" panose="020F0502020204030204" pitchFamily="34" charset="0"/>
            </a:endParaRPr>
          </a:p>
          <a:p>
            <a:pPr marL="0" indent="0">
              <a:buNone/>
            </a:pPr>
            <a:r>
              <a:rPr lang="en-US" sz="1600" i="1" dirty="0">
                <a:latin typeface="Calibri" panose="020F0502020204030204" pitchFamily="34" charset="0"/>
                <a:cs typeface="Calibri" panose="020F0502020204030204" pitchFamily="34" charset="0"/>
              </a:rPr>
              <a:t>“There is perhaps no relationship that holds greater responsibility or reward than the relationships we develop with children.” (p.4)</a:t>
            </a:r>
            <a:endParaRPr lang="en-US" sz="1400" i="1" dirty="0">
              <a:latin typeface="Calibri" panose="020F0502020204030204" pitchFamily="34" charset="0"/>
              <a:cs typeface="Calibri" panose="020F0502020204030204" pitchFamily="34" charset="0"/>
            </a:endParaRPr>
          </a:p>
          <a:p>
            <a:r>
              <a:rPr lang="en-CA" sz="1600" i="1" dirty="0">
                <a:latin typeface="Calibri" panose="020F0502020204030204" pitchFamily="34" charset="0"/>
                <a:cs typeface="Calibri" panose="020F0502020204030204" pitchFamily="34" charset="0"/>
              </a:rPr>
              <a:t>HDLH? </a:t>
            </a:r>
            <a:r>
              <a:rPr lang="en-CA" sz="1600" dirty="0">
                <a:latin typeface="Calibri" panose="020F0502020204030204" pitchFamily="34" charset="0"/>
                <a:cs typeface="Calibri" panose="020F0502020204030204" pitchFamily="34" charset="0"/>
              </a:rPr>
              <a:t>is intended to support learning through relationships. The vision is child and family centred.</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While the family is the primary source of learning and relationships, we know that early learning and care programs play an important role. </a:t>
            </a:r>
          </a:p>
          <a:p>
            <a:r>
              <a:rPr lang="en-US" sz="1600" dirty="0">
                <a:latin typeface="Calibri" panose="020F0502020204030204" pitchFamily="34" charset="0"/>
                <a:cs typeface="Calibri" panose="020F0502020204030204" pitchFamily="34" charset="0"/>
              </a:rPr>
              <a:t>Children thrive in programs where adults are caring and responsive and where there are rich opportunities for them to engage in active learning and play.</a:t>
            </a:r>
          </a:p>
          <a:p>
            <a:r>
              <a:rPr lang="en-US" sz="1600" i="1" dirty="0">
                <a:latin typeface="Calibri" panose="020F0502020204030204" pitchFamily="34" charset="0"/>
                <a:cs typeface="Calibri" panose="020F0502020204030204" pitchFamily="34" charset="0"/>
              </a:rPr>
              <a:t>HDLH? </a:t>
            </a:r>
            <a:r>
              <a:rPr lang="en-US" sz="1600" dirty="0">
                <a:latin typeface="Calibri" panose="020F0502020204030204" pitchFamily="34" charset="0"/>
                <a:cs typeface="Calibri" panose="020F0502020204030204" pitchFamily="34" charset="0"/>
              </a:rPr>
              <a:t>is described as ‘a resource about learning through relationships for those who work with young children                                  and their families’. (p.5)</a:t>
            </a:r>
          </a:p>
          <a:p>
            <a:r>
              <a:rPr lang="en-US" sz="1600" b="1" dirty="0">
                <a:latin typeface="Calibri" panose="020F0502020204030204" pitchFamily="34" charset="0"/>
                <a:cs typeface="Calibri" panose="020F0502020204030204" pitchFamily="34" charset="0"/>
              </a:rPr>
              <a:t>Note: </a:t>
            </a:r>
            <a:r>
              <a:rPr lang="en-US" sz="1600" i="1" dirty="0">
                <a:latin typeface="Calibri" panose="020F0502020204030204" pitchFamily="34" charset="0"/>
                <a:cs typeface="Calibri" panose="020F0502020204030204" pitchFamily="34" charset="0"/>
              </a:rPr>
              <a:t>HDLH? </a:t>
            </a:r>
            <a:r>
              <a:rPr lang="en-US" sz="1600" dirty="0">
                <a:latin typeface="Calibri" panose="020F0502020204030204" pitchFamily="34" charset="0"/>
                <a:cs typeface="Calibri" panose="020F0502020204030204" pitchFamily="34" charset="0"/>
              </a:rPr>
              <a:t>Refers to all the people who work with children and families in early learning and care                                                            programs as ‘educators’.                                                           </a:t>
            </a:r>
            <a:endParaRPr 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702557"/>
      </p:ext>
    </p:extLst>
  </p:cSld>
  <p:clrMapOvr>
    <a:masterClrMapping/>
  </p:clrMapOvr>
</p:sld>
</file>

<file path=ppt/theme/theme1.xml><?xml version="1.0" encoding="utf-8"?>
<a:theme xmlns:a="http://schemas.openxmlformats.org/drawingml/2006/main" name="Retrospect">
  <a:themeElements>
    <a:clrScheme name="Custom 2">
      <a:dk1>
        <a:sysClr val="windowText" lastClr="000000"/>
      </a:dk1>
      <a:lt1>
        <a:sysClr val="window" lastClr="FFFFFF"/>
      </a:lt1>
      <a:dk2>
        <a:srgbClr val="39302A"/>
      </a:dk2>
      <a:lt2>
        <a:srgbClr val="E5DEDB"/>
      </a:lt2>
      <a:accent1>
        <a:srgbClr val="6D9B7F"/>
      </a:accent1>
      <a:accent2>
        <a:srgbClr val="EC7016"/>
      </a:accent2>
      <a:accent3>
        <a:srgbClr val="CE8D3E"/>
      </a:accent3>
      <a:accent4>
        <a:srgbClr val="346A64"/>
      </a:accent4>
      <a:accent5>
        <a:srgbClr val="E64823"/>
      </a:accent5>
      <a:accent6>
        <a:srgbClr val="9C6A6A"/>
      </a:accent6>
      <a:hlink>
        <a:srgbClr val="2998E3"/>
      </a:hlink>
      <a:folHlink>
        <a:srgbClr val="7F723D"/>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9a6e035-b861-46ef-af34-5bfebcaec434" xsi:nil="true"/>
    <lcf76f155ced4ddcb4097134ff3c332f xmlns="a6445af7-ffdb-4498-8248-ccbbd8c7f9e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567845884DCE48BB38210829171359" ma:contentTypeVersion="19" ma:contentTypeDescription="Create a new document." ma:contentTypeScope="" ma:versionID="782a828b2aba2a82270a8757451e5952">
  <xsd:schema xmlns:xsd="http://www.w3.org/2001/XMLSchema" xmlns:xs="http://www.w3.org/2001/XMLSchema" xmlns:p="http://schemas.microsoft.com/office/2006/metadata/properties" xmlns:ns2="a6445af7-ffdb-4498-8248-ccbbd8c7f9ec" xmlns:ns3="79a6e035-b861-46ef-af34-5bfebcaec434" targetNamespace="http://schemas.microsoft.com/office/2006/metadata/properties" ma:root="true" ma:fieldsID="4fc38bc16da0746fe8b2b6113812b55b" ns2:_="" ns3:_="">
    <xsd:import namespace="a6445af7-ffdb-4498-8248-ccbbd8c7f9ec"/>
    <xsd:import namespace="79a6e035-b861-46ef-af34-5bfebcaec43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445af7-ffdb-4498-8248-ccbbd8c7f9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2d041d7-282a-41f1-896b-fab37d4d62e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a6e035-b861-46ef-af34-5bfebcaec43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71105a3-4c28-4c6d-8550-1b4e15556e29}" ma:internalName="TaxCatchAll" ma:showField="CatchAllData" ma:web="79a6e035-b861-46ef-af34-5bfebcaec4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118D93-603E-4922-9466-440453FC806A}">
  <ds:schemaRefs>
    <ds:schemaRef ds:uri="79a6e035-b861-46ef-af34-5bfebcaec434"/>
    <ds:schemaRef ds:uri="a6445af7-ffdb-4498-8248-ccbbd8c7f9e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966E86D-DF73-42DC-AD9C-687AA3B53F34}"/>
</file>

<file path=customXml/itemProps3.xml><?xml version="1.0" encoding="utf-8"?>
<ds:datastoreItem xmlns:ds="http://schemas.openxmlformats.org/officeDocument/2006/customXml" ds:itemID="{B529F974-F3A1-40FA-89FF-EAD899D315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38</TotalTime>
  <Words>2854</Words>
  <Application>Microsoft Office PowerPoint</Application>
  <PresentationFormat>Widescreen</PresentationFormat>
  <Paragraphs>250</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Myriad Pro</vt:lpstr>
      <vt:lpstr>Wingdings</vt:lpstr>
      <vt:lpstr>Retrospect</vt:lpstr>
      <vt:lpstr>How Does Learning Happen?</vt:lpstr>
      <vt:lpstr>Purpose of these Training Modules</vt:lpstr>
      <vt:lpstr>         LEGEND Throughout this presentation you will find symbols to indicate how to engage with the material. </vt:lpstr>
      <vt:lpstr>Agenda</vt:lpstr>
      <vt:lpstr>‘How Does Learning Happen?’</vt:lpstr>
      <vt:lpstr>PowerPoint Presentation</vt:lpstr>
      <vt:lpstr>The Development of  ‘How Does Learning Happen?’ </vt:lpstr>
      <vt:lpstr>Global Influences behind HDLH?</vt:lpstr>
      <vt:lpstr>A Vision for Ontario’s Early Years</vt:lpstr>
      <vt:lpstr>A Pedagogy for the Early Years</vt:lpstr>
      <vt:lpstr>PowerPoint Presentation</vt:lpstr>
      <vt:lpstr>Getting Started</vt:lpstr>
      <vt:lpstr>The View of the Child </vt:lpstr>
      <vt:lpstr>     HDLH? is based on four foundations </vt:lpstr>
      <vt:lpstr>PowerPoint Presentation</vt:lpstr>
      <vt:lpstr>Belonging</vt:lpstr>
      <vt:lpstr>PowerPoint Presentation</vt:lpstr>
      <vt:lpstr>Well-being</vt:lpstr>
      <vt:lpstr>PowerPoint Presentation</vt:lpstr>
      <vt:lpstr>Engagement</vt:lpstr>
      <vt:lpstr>PowerPoint Presentation</vt:lpstr>
      <vt:lpstr>Expression</vt:lpstr>
      <vt:lpstr>Understanding Reflective Practice</vt:lpstr>
      <vt:lpstr>Noticing</vt:lpstr>
      <vt:lpstr>Reflecting</vt:lpstr>
      <vt:lpstr>PowerPoint Presentation</vt:lpstr>
      <vt:lpstr>Visit the website below to see some great photographic examples of living into HDLH? </vt:lpstr>
      <vt:lpstr>Resources</vt:lpstr>
      <vt:lpstr>PowerPoint Presentation</vt:lpstr>
      <vt:lpstr>Reflecting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Does Learning Happen?</dc:title>
  <dc:creator>PLC</dc:creator>
  <cp:lastModifiedBy>Beckie Evans</cp:lastModifiedBy>
  <cp:revision>1</cp:revision>
  <dcterms:modified xsi:type="dcterms:W3CDTF">2026-01-15T13:16:48Z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0x01010019567845884DCE48BB38210829171359</vt:lpwstr>
  </property>
  <property fmtid="{D5CDD505-2E9C-101B-9397-08002B2CF9AE}" pid="3" name="MediaServiceImageTags">
    <vt:lpwstr/>
  </property>
</Properties>
</file>