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4"/>
  </p:sldMasterIdLst>
  <p:notesMasterIdLst>
    <p:notesMasterId r:id="rId31"/>
  </p:notesMasterIdLst>
  <p:sldIdLst>
    <p:sldId id="256" r:id="rId5"/>
    <p:sldId id="297" r:id="rId6"/>
    <p:sldId id="358" r:id="rId7"/>
    <p:sldId id="258" r:id="rId8"/>
    <p:sldId id="359" r:id="rId9"/>
    <p:sldId id="360" r:id="rId10"/>
    <p:sldId id="361" r:id="rId11"/>
    <p:sldId id="261" r:id="rId12"/>
    <p:sldId id="290" r:id="rId13"/>
    <p:sldId id="362" r:id="rId14"/>
    <p:sldId id="363" r:id="rId15"/>
    <p:sldId id="281" r:id="rId16"/>
    <p:sldId id="364" r:id="rId17"/>
    <p:sldId id="282" r:id="rId18"/>
    <p:sldId id="295" r:id="rId19"/>
    <p:sldId id="296" r:id="rId20"/>
    <p:sldId id="292" r:id="rId21"/>
    <p:sldId id="286" r:id="rId22"/>
    <p:sldId id="288" r:id="rId23"/>
    <p:sldId id="272" r:id="rId24"/>
    <p:sldId id="273" r:id="rId25"/>
    <p:sldId id="284" r:id="rId26"/>
    <p:sldId id="274" r:id="rId27"/>
    <p:sldId id="287" r:id="rId28"/>
    <p:sldId id="271" r:id="rId29"/>
    <p:sldId id="26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F09C8B-029C-446D-8D33-BE4E5D8BCA67}" v="93" dt="2026-01-15T16:00:44.3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kie Evans" userId="f4f3d902-2880-48d7-bf95-7e8feab7ab75" providerId="ADAL" clId="{0034F5C3-ECE6-448B-8EEA-7775DB3576D5}"/>
    <pc:docChg chg="undo custSel addSld delSld modSld sldOrd">
      <pc:chgData name="Beckie Evans" userId="f4f3d902-2880-48d7-bf95-7e8feab7ab75" providerId="ADAL" clId="{0034F5C3-ECE6-448B-8EEA-7775DB3576D5}" dt="2026-01-15T16:01:30.221" v="3689" actId="6549"/>
      <pc:docMkLst>
        <pc:docMk/>
      </pc:docMkLst>
      <pc:sldChg chg="modSp mod">
        <pc:chgData name="Beckie Evans" userId="f4f3d902-2880-48d7-bf95-7e8feab7ab75" providerId="ADAL" clId="{0034F5C3-ECE6-448B-8EEA-7775DB3576D5}" dt="2026-01-15T14:42:52.680" v="8" actId="113"/>
        <pc:sldMkLst>
          <pc:docMk/>
          <pc:sldMk cId="1065503494" sldId="256"/>
        </pc:sldMkLst>
        <pc:spChg chg="mod">
          <ac:chgData name="Beckie Evans" userId="f4f3d902-2880-48d7-bf95-7e8feab7ab75" providerId="ADAL" clId="{0034F5C3-ECE6-448B-8EEA-7775DB3576D5}" dt="2026-01-15T14:42:52.680" v="8" actId="113"/>
          <ac:spMkLst>
            <pc:docMk/>
            <pc:sldMk cId="1065503494" sldId="256"/>
            <ac:spMk id="3" creationId="{00000000-0000-0000-0000-000000000000}"/>
          </ac:spMkLst>
        </pc:spChg>
        <pc:picChg chg="mod">
          <ac:chgData name="Beckie Evans" userId="f4f3d902-2880-48d7-bf95-7e8feab7ab75" providerId="ADAL" clId="{0034F5C3-ECE6-448B-8EEA-7775DB3576D5}" dt="2026-01-15T14:42:34.726" v="0" actId="1076"/>
          <ac:picMkLst>
            <pc:docMk/>
            <pc:sldMk cId="1065503494" sldId="256"/>
            <ac:picMk id="5" creationId="{6F59A7E5-2D32-4360-AFB1-8CB420F7E5B2}"/>
          </ac:picMkLst>
        </pc:picChg>
        <pc:picChg chg="mod">
          <ac:chgData name="Beckie Evans" userId="f4f3d902-2880-48d7-bf95-7e8feab7ab75" providerId="ADAL" clId="{0034F5C3-ECE6-448B-8EEA-7775DB3576D5}" dt="2026-01-15T14:42:37.109" v="1" actId="1076"/>
          <ac:picMkLst>
            <pc:docMk/>
            <pc:sldMk cId="1065503494" sldId="256"/>
            <ac:picMk id="15" creationId="{C546D44E-F428-4B93-A17A-04D03E5BEF80}"/>
          </ac:picMkLst>
        </pc:picChg>
      </pc:sldChg>
      <pc:sldChg chg="del">
        <pc:chgData name="Beckie Evans" userId="f4f3d902-2880-48d7-bf95-7e8feab7ab75" providerId="ADAL" clId="{0034F5C3-ECE6-448B-8EEA-7775DB3576D5}" dt="2026-01-15T14:57:57.784" v="614" actId="2696"/>
        <pc:sldMkLst>
          <pc:docMk/>
          <pc:sldMk cId="3836256120" sldId="259"/>
        </pc:sldMkLst>
      </pc:sldChg>
      <pc:sldChg chg="delSp del mod">
        <pc:chgData name="Beckie Evans" userId="f4f3d902-2880-48d7-bf95-7e8feab7ab75" providerId="ADAL" clId="{0034F5C3-ECE6-448B-8EEA-7775DB3576D5}" dt="2026-01-15T14:59:35.880" v="749" actId="2696"/>
        <pc:sldMkLst>
          <pc:docMk/>
          <pc:sldMk cId="3904369457" sldId="260"/>
        </pc:sldMkLst>
        <pc:graphicFrameChg chg="del">
          <ac:chgData name="Beckie Evans" userId="f4f3d902-2880-48d7-bf95-7e8feab7ab75" providerId="ADAL" clId="{0034F5C3-ECE6-448B-8EEA-7775DB3576D5}" dt="2026-01-15T14:59:08.085" v="742" actId="21"/>
          <ac:graphicFrameMkLst>
            <pc:docMk/>
            <pc:sldMk cId="3904369457" sldId="260"/>
            <ac:graphicFrameMk id="15" creationId="{77669FBD-9BE2-445A-BB8E-FF2C146809E4}"/>
          </ac:graphicFrameMkLst>
        </pc:graphicFrameChg>
      </pc:sldChg>
      <pc:sldChg chg="modSp mod">
        <pc:chgData name="Beckie Evans" userId="f4f3d902-2880-48d7-bf95-7e8feab7ab75" providerId="ADAL" clId="{0034F5C3-ECE6-448B-8EEA-7775DB3576D5}" dt="2026-01-15T15:04:18.080" v="1024" actId="20577"/>
        <pc:sldMkLst>
          <pc:docMk/>
          <pc:sldMk cId="321905732" sldId="261"/>
        </pc:sldMkLst>
        <pc:spChg chg="mod">
          <ac:chgData name="Beckie Evans" userId="f4f3d902-2880-48d7-bf95-7e8feab7ab75" providerId="ADAL" clId="{0034F5C3-ECE6-448B-8EEA-7775DB3576D5}" dt="2026-01-15T15:04:18.080" v="1024" actId="20577"/>
          <ac:spMkLst>
            <pc:docMk/>
            <pc:sldMk cId="321905732" sldId="261"/>
            <ac:spMk id="3" creationId="{00000000-0000-0000-0000-000000000000}"/>
          </ac:spMkLst>
        </pc:spChg>
        <pc:picChg chg="mod">
          <ac:chgData name="Beckie Evans" userId="f4f3d902-2880-48d7-bf95-7e8feab7ab75" providerId="ADAL" clId="{0034F5C3-ECE6-448B-8EEA-7775DB3576D5}" dt="2026-01-15T15:03:51.966" v="988" actId="1076"/>
          <ac:picMkLst>
            <pc:docMk/>
            <pc:sldMk cId="321905732" sldId="261"/>
            <ac:picMk id="4" creationId="{00000000-0000-0000-0000-000000000000}"/>
          </ac:picMkLst>
        </pc:picChg>
      </pc:sldChg>
      <pc:sldChg chg="delSp modSp del mod">
        <pc:chgData name="Beckie Evans" userId="f4f3d902-2880-48d7-bf95-7e8feab7ab75" providerId="ADAL" clId="{0034F5C3-ECE6-448B-8EEA-7775DB3576D5}" dt="2026-01-15T14:54:02.795" v="195" actId="2696"/>
        <pc:sldMkLst>
          <pc:docMk/>
          <pc:sldMk cId="2353758003" sldId="262"/>
        </pc:sldMkLst>
        <pc:picChg chg="del">
          <ac:chgData name="Beckie Evans" userId="f4f3d902-2880-48d7-bf95-7e8feab7ab75" providerId="ADAL" clId="{0034F5C3-ECE6-448B-8EEA-7775DB3576D5}" dt="2026-01-15T14:45:37.409" v="62" actId="21"/>
          <ac:picMkLst>
            <pc:docMk/>
            <pc:sldMk cId="2353758003" sldId="262"/>
            <ac:picMk id="5" creationId="{1D6B2B3F-A27D-4DBD-A32B-8643E98DD1BA}"/>
          </ac:picMkLst>
        </pc:picChg>
        <pc:picChg chg="mod">
          <ac:chgData name="Beckie Evans" userId="f4f3d902-2880-48d7-bf95-7e8feab7ab75" providerId="ADAL" clId="{0034F5C3-ECE6-448B-8EEA-7775DB3576D5}" dt="2026-01-15T14:44:10.799" v="40" actId="1076"/>
          <ac:picMkLst>
            <pc:docMk/>
            <pc:sldMk cId="2353758003" sldId="262"/>
            <ac:picMk id="8" creationId="{19322479-4D1C-484A-8631-085E79C00B7A}"/>
          </ac:picMkLst>
        </pc:picChg>
      </pc:sldChg>
      <pc:sldChg chg="addSp delSp modSp mod">
        <pc:chgData name="Beckie Evans" userId="f4f3d902-2880-48d7-bf95-7e8feab7ab75" providerId="ADAL" clId="{0034F5C3-ECE6-448B-8EEA-7775DB3576D5}" dt="2026-01-15T15:58:27.809" v="3656" actId="20577"/>
        <pc:sldMkLst>
          <pc:docMk/>
          <pc:sldMk cId="2940605972" sldId="265"/>
        </pc:sldMkLst>
        <pc:spChg chg="mod">
          <ac:chgData name="Beckie Evans" userId="f4f3d902-2880-48d7-bf95-7e8feab7ab75" providerId="ADAL" clId="{0034F5C3-ECE6-448B-8EEA-7775DB3576D5}" dt="2026-01-15T15:58:27.809" v="3656" actId="20577"/>
          <ac:spMkLst>
            <pc:docMk/>
            <pc:sldMk cId="2940605972" sldId="265"/>
            <ac:spMk id="3" creationId="{00000000-0000-0000-0000-000000000000}"/>
          </ac:spMkLst>
        </pc:spChg>
        <pc:picChg chg="del">
          <ac:chgData name="Beckie Evans" userId="f4f3d902-2880-48d7-bf95-7e8feab7ab75" providerId="ADAL" clId="{0034F5C3-ECE6-448B-8EEA-7775DB3576D5}" dt="2026-01-15T15:56:57.888" v="3623" actId="478"/>
          <ac:picMkLst>
            <pc:docMk/>
            <pc:sldMk cId="2940605972" sldId="265"/>
            <ac:picMk id="6" creationId="{355BDB87-39EA-443F-B8B1-BB9B7C0FDF1E}"/>
          </ac:picMkLst>
        </pc:picChg>
        <pc:picChg chg="add mod">
          <ac:chgData name="Beckie Evans" userId="f4f3d902-2880-48d7-bf95-7e8feab7ab75" providerId="ADAL" clId="{0034F5C3-ECE6-448B-8EEA-7775DB3576D5}" dt="2026-01-15T15:57:57.997" v="3625" actId="1076"/>
          <ac:picMkLst>
            <pc:docMk/>
            <pc:sldMk cId="2940605972" sldId="265"/>
            <ac:picMk id="5122" creationId="{F88B31C8-19AF-CC1D-3135-DCBF8F166C1D}"/>
          </ac:picMkLst>
        </pc:picChg>
      </pc:sldChg>
      <pc:sldChg chg="modSp del mod">
        <pc:chgData name="Beckie Evans" userId="f4f3d902-2880-48d7-bf95-7e8feab7ab75" providerId="ADAL" clId="{0034F5C3-ECE6-448B-8EEA-7775DB3576D5}" dt="2026-01-15T15:29:56.282" v="2483" actId="2696"/>
        <pc:sldMkLst>
          <pc:docMk/>
          <pc:sldMk cId="2047693477" sldId="266"/>
        </pc:sldMkLst>
        <pc:spChg chg="mod">
          <ac:chgData name="Beckie Evans" userId="f4f3d902-2880-48d7-bf95-7e8feab7ab75" providerId="ADAL" clId="{0034F5C3-ECE6-448B-8EEA-7775DB3576D5}" dt="2026-01-15T15:29:02.956" v="2468" actId="21"/>
          <ac:spMkLst>
            <pc:docMk/>
            <pc:sldMk cId="2047693477" sldId="266"/>
            <ac:spMk id="26" creationId="{00000000-0000-0000-0000-000000000000}"/>
          </ac:spMkLst>
        </pc:spChg>
      </pc:sldChg>
      <pc:sldChg chg="modSp mod">
        <pc:chgData name="Beckie Evans" userId="f4f3d902-2880-48d7-bf95-7e8feab7ab75" providerId="ADAL" clId="{0034F5C3-ECE6-448B-8EEA-7775DB3576D5}" dt="2026-01-15T15:56:38.886" v="3621" actId="20577"/>
        <pc:sldMkLst>
          <pc:docMk/>
          <pc:sldMk cId="305010918" sldId="271"/>
        </pc:sldMkLst>
        <pc:spChg chg="mod">
          <ac:chgData name="Beckie Evans" userId="f4f3d902-2880-48d7-bf95-7e8feab7ab75" providerId="ADAL" clId="{0034F5C3-ECE6-448B-8EEA-7775DB3576D5}" dt="2026-01-15T15:56:13.816" v="3595" actId="27636"/>
          <ac:spMkLst>
            <pc:docMk/>
            <pc:sldMk cId="305010918" sldId="271"/>
            <ac:spMk id="2" creationId="{00000000-0000-0000-0000-000000000000}"/>
          </ac:spMkLst>
        </pc:spChg>
        <pc:spChg chg="mod">
          <ac:chgData name="Beckie Evans" userId="f4f3d902-2880-48d7-bf95-7e8feab7ab75" providerId="ADAL" clId="{0034F5C3-ECE6-448B-8EEA-7775DB3576D5}" dt="2026-01-15T15:56:38.886" v="3621" actId="20577"/>
          <ac:spMkLst>
            <pc:docMk/>
            <pc:sldMk cId="305010918" sldId="271"/>
            <ac:spMk id="3" creationId="{00000000-0000-0000-0000-000000000000}"/>
          </ac:spMkLst>
        </pc:spChg>
      </pc:sldChg>
      <pc:sldChg chg="modSp mod">
        <pc:chgData name="Beckie Evans" userId="f4f3d902-2880-48d7-bf95-7e8feab7ab75" providerId="ADAL" clId="{0034F5C3-ECE6-448B-8EEA-7775DB3576D5}" dt="2026-01-15T15:54:15.248" v="3500" actId="20577"/>
        <pc:sldMkLst>
          <pc:docMk/>
          <pc:sldMk cId="3214023573" sldId="272"/>
        </pc:sldMkLst>
        <pc:spChg chg="mod">
          <ac:chgData name="Beckie Evans" userId="f4f3d902-2880-48d7-bf95-7e8feab7ab75" providerId="ADAL" clId="{0034F5C3-ECE6-448B-8EEA-7775DB3576D5}" dt="2026-01-15T15:54:15.248" v="3500" actId="20577"/>
          <ac:spMkLst>
            <pc:docMk/>
            <pc:sldMk cId="3214023573" sldId="272"/>
            <ac:spMk id="2" creationId="{00000000-0000-0000-0000-000000000000}"/>
          </ac:spMkLst>
        </pc:spChg>
      </pc:sldChg>
      <pc:sldChg chg="addSp delSp modSp mod">
        <pc:chgData name="Beckie Evans" userId="f4f3d902-2880-48d7-bf95-7e8feab7ab75" providerId="ADAL" clId="{0034F5C3-ECE6-448B-8EEA-7775DB3576D5}" dt="2026-01-15T16:01:30.221" v="3689" actId="6549"/>
        <pc:sldMkLst>
          <pc:docMk/>
          <pc:sldMk cId="2021261583" sldId="274"/>
        </pc:sldMkLst>
        <pc:spChg chg="del mod">
          <ac:chgData name="Beckie Evans" userId="f4f3d902-2880-48d7-bf95-7e8feab7ab75" providerId="ADAL" clId="{0034F5C3-ECE6-448B-8EEA-7775DB3576D5}" dt="2026-01-15T16:00:46.664" v="3675" actId="478"/>
          <ac:spMkLst>
            <pc:docMk/>
            <pc:sldMk cId="2021261583" sldId="274"/>
            <ac:spMk id="2" creationId="{00000000-0000-0000-0000-000000000000}"/>
          </ac:spMkLst>
        </pc:spChg>
        <pc:spChg chg="mod">
          <ac:chgData name="Beckie Evans" userId="f4f3d902-2880-48d7-bf95-7e8feab7ab75" providerId="ADAL" clId="{0034F5C3-ECE6-448B-8EEA-7775DB3576D5}" dt="2026-01-15T16:00:13.981" v="3665" actId="14100"/>
          <ac:spMkLst>
            <pc:docMk/>
            <pc:sldMk cId="2021261583" sldId="274"/>
            <ac:spMk id="4" creationId="{00000000-0000-0000-0000-000000000000}"/>
          </ac:spMkLst>
        </pc:spChg>
        <pc:spChg chg="add mod">
          <ac:chgData name="Beckie Evans" userId="f4f3d902-2880-48d7-bf95-7e8feab7ab75" providerId="ADAL" clId="{0034F5C3-ECE6-448B-8EEA-7775DB3576D5}" dt="2026-01-15T16:01:30.221" v="3689" actId="6549"/>
          <ac:spMkLst>
            <pc:docMk/>
            <pc:sldMk cId="2021261583" sldId="274"/>
            <ac:spMk id="5" creationId="{BE0DA5EE-F87C-94BD-4C3C-BE3A2E0F76A7}"/>
          </ac:spMkLst>
        </pc:spChg>
        <pc:picChg chg="mod">
          <ac:chgData name="Beckie Evans" userId="f4f3d902-2880-48d7-bf95-7e8feab7ab75" providerId="ADAL" clId="{0034F5C3-ECE6-448B-8EEA-7775DB3576D5}" dt="2026-01-15T16:00:19.465" v="3667" actId="1076"/>
          <ac:picMkLst>
            <pc:docMk/>
            <pc:sldMk cId="2021261583" sldId="274"/>
            <ac:picMk id="1026" creationId="{00000000-0000-0000-0000-000000000000}"/>
          </ac:picMkLst>
        </pc:picChg>
        <pc:picChg chg="mod">
          <ac:chgData name="Beckie Evans" userId="f4f3d902-2880-48d7-bf95-7e8feab7ab75" providerId="ADAL" clId="{0034F5C3-ECE6-448B-8EEA-7775DB3576D5}" dt="2026-01-15T16:00:21.509" v="3668" actId="1076"/>
          <ac:picMkLst>
            <pc:docMk/>
            <pc:sldMk cId="2021261583" sldId="274"/>
            <ac:picMk id="1027" creationId="{00000000-0000-0000-0000-000000000000}"/>
          </ac:picMkLst>
        </pc:picChg>
        <pc:picChg chg="mod">
          <ac:chgData name="Beckie Evans" userId="f4f3d902-2880-48d7-bf95-7e8feab7ab75" providerId="ADAL" clId="{0034F5C3-ECE6-448B-8EEA-7775DB3576D5}" dt="2026-01-15T16:00:23.656" v="3669" actId="1076"/>
          <ac:picMkLst>
            <pc:docMk/>
            <pc:sldMk cId="2021261583" sldId="274"/>
            <ac:picMk id="1028" creationId="{00000000-0000-0000-0000-000000000000}"/>
          </ac:picMkLst>
        </pc:picChg>
        <pc:picChg chg="mod">
          <ac:chgData name="Beckie Evans" userId="f4f3d902-2880-48d7-bf95-7e8feab7ab75" providerId="ADAL" clId="{0034F5C3-ECE6-448B-8EEA-7775DB3576D5}" dt="2026-01-15T16:00:24.889" v="3670" actId="1076"/>
          <ac:picMkLst>
            <pc:docMk/>
            <pc:sldMk cId="2021261583" sldId="274"/>
            <ac:picMk id="1029" creationId="{00000000-0000-0000-0000-000000000000}"/>
          </ac:picMkLst>
        </pc:picChg>
      </pc:sldChg>
      <pc:sldChg chg="delSp modSp del mod">
        <pc:chgData name="Beckie Evans" userId="f4f3d902-2880-48d7-bf95-7e8feab7ab75" providerId="ADAL" clId="{0034F5C3-ECE6-448B-8EEA-7775DB3576D5}" dt="2026-01-15T15:14:12.493" v="1078" actId="2696"/>
        <pc:sldMkLst>
          <pc:docMk/>
          <pc:sldMk cId="1765051973" sldId="278"/>
        </pc:sldMkLst>
        <pc:spChg chg="mod">
          <ac:chgData name="Beckie Evans" userId="f4f3d902-2880-48d7-bf95-7e8feab7ab75" providerId="ADAL" clId="{0034F5C3-ECE6-448B-8EEA-7775DB3576D5}" dt="2026-01-15T15:05:35.845" v="1033" actId="14100"/>
          <ac:spMkLst>
            <pc:docMk/>
            <pc:sldMk cId="1765051973" sldId="278"/>
            <ac:spMk id="2" creationId="{00000000-0000-0000-0000-000000000000}"/>
          </ac:spMkLst>
        </pc:spChg>
        <pc:spChg chg="mod">
          <ac:chgData name="Beckie Evans" userId="f4f3d902-2880-48d7-bf95-7e8feab7ab75" providerId="ADAL" clId="{0034F5C3-ECE6-448B-8EEA-7775DB3576D5}" dt="2026-01-15T15:06:01.966" v="1036" actId="14100"/>
          <ac:spMkLst>
            <pc:docMk/>
            <pc:sldMk cId="1765051973" sldId="278"/>
            <ac:spMk id="3" creationId="{00000000-0000-0000-0000-000000000000}"/>
          </ac:spMkLst>
        </pc:spChg>
        <pc:picChg chg="del">
          <ac:chgData name="Beckie Evans" userId="f4f3d902-2880-48d7-bf95-7e8feab7ab75" providerId="ADAL" clId="{0034F5C3-ECE6-448B-8EEA-7775DB3576D5}" dt="2026-01-15T15:11:27.180" v="1047" actId="21"/>
          <ac:picMkLst>
            <pc:docMk/>
            <pc:sldMk cId="1765051973" sldId="278"/>
            <ac:picMk id="6" creationId="{ADC453B3-EEAB-4EB2-8C90-E7260606A7AB}"/>
          </ac:picMkLst>
        </pc:picChg>
      </pc:sldChg>
      <pc:sldChg chg="modSp mod">
        <pc:chgData name="Beckie Evans" userId="f4f3d902-2880-48d7-bf95-7e8feab7ab75" providerId="ADAL" clId="{0034F5C3-ECE6-448B-8EEA-7775DB3576D5}" dt="2026-01-15T15:30:39.433" v="2502" actId="1076"/>
        <pc:sldMkLst>
          <pc:docMk/>
          <pc:sldMk cId="2620620434" sldId="281"/>
        </pc:sldMkLst>
        <pc:spChg chg="mod">
          <ac:chgData name="Beckie Evans" userId="f4f3d902-2880-48d7-bf95-7e8feab7ab75" providerId="ADAL" clId="{0034F5C3-ECE6-448B-8EEA-7775DB3576D5}" dt="2026-01-15T15:30:05.751" v="2484" actId="255"/>
          <ac:spMkLst>
            <pc:docMk/>
            <pc:sldMk cId="2620620434" sldId="281"/>
            <ac:spMk id="2" creationId="{00000000-0000-0000-0000-000000000000}"/>
          </ac:spMkLst>
        </pc:spChg>
        <pc:spChg chg="mod">
          <ac:chgData name="Beckie Evans" userId="f4f3d902-2880-48d7-bf95-7e8feab7ab75" providerId="ADAL" clId="{0034F5C3-ECE6-448B-8EEA-7775DB3576D5}" dt="2026-01-15T15:30:37.109" v="2501" actId="255"/>
          <ac:spMkLst>
            <pc:docMk/>
            <pc:sldMk cId="2620620434" sldId="281"/>
            <ac:spMk id="3" creationId="{00000000-0000-0000-0000-000000000000}"/>
          </ac:spMkLst>
        </pc:spChg>
        <pc:picChg chg="mod">
          <ac:chgData name="Beckie Evans" userId="f4f3d902-2880-48d7-bf95-7e8feab7ab75" providerId="ADAL" clId="{0034F5C3-ECE6-448B-8EEA-7775DB3576D5}" dt="2026-01-15T15:30:39.433" v="2502" actId="1076"/>
          <ac:picMkLst>
            <pc:docMk/>
            <pc:sldMk cId="2620620434" sldId="281"/>
            <ac:picMk id="5" creationId="{7B9916BC-7B4D-4F4D-83A8-609CBDE105F0}"/>
          </ac:picMkLst>
        </pc:picChg>
      </pc:sldChg>
      <pc:sldChg chg="addSp delSp modSp mod">
        <pc:chgData name="Beckie Evans" userId="f4f3d902-2880-48d7-bf95-7e8feab7ab75" providerId="ADAL" clId="{0034F5C3-ECE6-448B-8EEA-7775DB3576D5}" dt="2026-01-15T15:47:07.009" v="3223" actId="1076"/>
        <pc:sldMkLst>
          <pc:docMk/>
          <pc:sldMk cId="4185545877" sldId="282"/>
        </pc:sldMkLst>
        <pc:spChg chg="mod">
          <ac:chgData name="Beckie Evans" userId="f4f3d902-2880-48d7-bf95-7e8feab7ab75" providerId="ADAL" clId="{0034F5C3-ECE6-448B-8EEA-7775DB3576D5}" dt="2026-01-15T15:46:00.311" v="3211" actId="255"/>
          <ac:spMkLst>
            <pc:docMk/>
            <pc:sldMk cId="4185545877" sldId="282"/>
            <ac:spMk id="2" creationId="{00000000-0000-0000-0000-000000000000}"/>
          </ac:spMkLst>
        </pc:spChg>
        <pc:spChg chg="mod">
          <ac:chgData name="Beckie Evans" userId="f4f3d902-2880-48d7-bf95-7e8feab7ab75" providerId="ADAL" clId="{0034F5C3-ECE6-448B-8EEA-7775DB3576D5}" dt="2026-01-15T15:46:18.512" v="3214" actId="255"/>
          <ac:spMkLst>
            <pc:docMk/>
            <pc:sldMk cId="4185545877" sldId="282"/>
            <ac:spMk id="3" creationId="{00000000-0000-0000-0000-000000000000}"/>
          </ac:spMkLst>
        </pc:spChg>
        <pc:spChg chg="add del mod">
          <ac:chgData name="Beckie Evans" userId="f4f3d902-2880-48d7-bf95-7e8feab7ab75" providerId="ADAL" clId="{0034F5C3-ECE6-448B-8EEA-7775DB3576D5}" dt="2026-01-15T15:44:07.106" v="3144"/>
          <ac:spMkLst>
            <pc:docMk/>
            <pc:sldMk cId="4185545877" sldId="282"/>
            <ac:spMk id="5" creationId="{67A12677-79DD-0886-82CC-6BE4EA7D90D6}"/>
          </ac:spMkLst>
        </pc:spChg>
        <pc:spChg chg="add del mod">
          <ac:chgData name="Beckie Evans" userId="f4f3d902-2880-48d7-bf95-7e8feab7ab75" providerId="ADAL" clId="{0034F5C3-ECE6-448B-8EEA-7775DB3576D5}" dt="2026-01-15T15:45:06.954" v="3150"/>
          <ac:spMkLst>
            <pc:docMk/>
            <pc:sldMk cId="4185545877" sldId="282"/>
            <ac:spMk id="6" creationId="{049E2A10-CA02-D6B1-02FF-E3BC31C4B025}"/>
          </ac:spMkLst>
        </pc:spChg>
        <pc:picChg chg="del">
          <ac:chgData name="Beckie Evans" userId="f4f3d902-2880-48d7-bf95-7e8feab7ab75" providerId="ADAL" clId="{0034F5C3-ECE6-448B-8EEA-7775DB3576D5}" dt="2026-01-15T15:40:49.077" v="2900" actId="478"/>
          <ac:picMkLst>
            <pc:docMk/>
            <pc:sldMk cId="4185545877" sldId="282"/>
            <ac:picMk id="4" creationId="{28B0A2D2-4782-4CC2-8882-A5DB4FC7F7C5}"/>
          </ac:picMkLst>
        </pc:picChg>
        <pc:picChg chg="add mod">
          <ac:chgData name="Beckie Evans" userId="f4f3d902-2880-48d7-bf95-7e8feab7ab75" providerId="ADAL" clId="{0034F5C3-ECE6-448B-8EEA-7775DB3576D5}" dt="2026-01-15T15:47:07.009" v="3223" actId="1076"/>
          <ac:picMkLst>
            <pc:docMk/>
            <pc:sldMk cId="4185545877" sldId="282"/>
            <ac:picMk id="7" creationId="{D445DE9B-6785-9863-201C-A2D8E48098C2}"/>
          </ac:picMkLst>
        </pc:picChg>
        <pc:picChg chg="add mod">
          <ac:chgData name="Beckie Evans" userId="f4f3d902-2880-48d7-bf95-7e8feab7ab75" providerId="ADAL" clId="{0034F5C3-ECE6-448B-8EEA-7775DB3576D5}" dt="2026-01-15T15:46:40.011" v="3219" actId="1076"/>
          <ac:picMkLst>
            <pc:docMk/>
            <pc:sldMk cId="4185545877" sldId="282"/>
            <ac:picMk id="3074" creationId="{388FC314-6A1A-17D1-8088-DEFB0D25EE50}"/>
          </ac:picMkLst>
        </pc:picChg>
        <pc:picChg chg="add mod">
          <ac:chgData name="Beckie Evans" userId="f4f3d902-2880-48d7-bf95-7e8feab7ab75" providerId="ADAL" clId="{0034F5C3-ECE6-448B-8EEA-7775DB3576D5}" dt="2026-01-15T15:46:37.357" v="3218" actId="1076"/>
          <ac:picMkLst>
            <pc:docMk/>
            <pc:sldMk cId="4185545877" sldId="282"/>
            <ac:picMk id="3076" creationId="{665F48DF-42CC-52A7-3B60-CFD91528C107}"/>
          </ac:picMkLst>
        </pc:picChg>
      </pc:sldChg>
      <pc:sldChg chg="del">
        <pc:chgData name="Beckie Evans" userId="f4f3d902-2880-48d7-bf95-7e8feab7ab75" providerId="ADAL" clId="{0034F5C3-ECE6-448B-8EEA-7775DB3576D5}" dt="2026-01-15T15:40:33.047" v="2899" actId="2696"/>
        <pc:sldMkLst>
          <pc:docMk/>
          <pc:sldMk cId="559897499" sldId="283"/>
        </pc:sldMkLst>
      </pc:sldChg>
      <pc:sldChg chg="modSp mod">
        <pc:chgData name="Beckie Evans" userId="f4f3d902-2880-48d7-bf95-7e8feab7ab75" providerId="ADAL" clId="{0034F5C3-ECE6-448B-8EEA-7775DB3576D5}" dt="2026-01-15T15:55:04.475" v="3504" actId="14100"/>
        <pc:sldMkLst>
          <pc:docMk/>
          <pc:sldMk cId="1801283730" sldId="284"/>
        </pc:sldMkLst>
        <pc:spChg chg="mod">
          <ac:chgData name="Beckie Evans" userId="f4f3d902-2880-48d7-bf95-7e8feab7ab75" providerId="ADAL" clId="{0034F5C3-ECE6-448B-8EEA-7775DB3576D5}" dt="2026-01-15T15:55:04.475" v="3504" actId="14100"/>
          <ac:spMkLst>
            <pc:docMk/>
            <pc:sldMk cId="1801283730" sldId="284"/>
            <ac:spMk id="2" creationId="{00000000-0000-0000-0000-000000000000}"/>
          </ac:spMkLst>
        </pc:spChg>
        <pc:spChg chg="mod">
          <ac:chgData name="Beckie Evans" userId="f4f3d902-2880-48d7-bf95-7e8feab7ab75" providerId="ADAL" clId="{0034F5C3-ECE6-448B-8EEA-7775DB3576D5}" dt="2026-01-15T15:54:28.931" v="3501" actId="14100"/>
          <ac:spMkLst>
            <pc:docMk/>
            <pc:sldMk cId="1801283730" sldId="284"/>
            <ac:spMk id="3" creationId="{00000000-0000-0000-0000-000000000000}"/>
          </ac:spMkLst>
        </pc:spChg>
      </pc:sldChg>
      <pc:sldChg chg="modSp mod">
        <pc:chgData name="Beckie Evans" userId="f4f3d902-2880-48d7-bf95-7e8feab7ab75" providerId="ADAL" clId="{0034F5C3-ECE6-448B-8EEA-7775DB3576D5}" dt="2026-01-15T15:49:22.412" v="3231" actId="122"/>
        <pc:sldMkLst>
          <pc:docMk/>
          <pc:sldMk cId="3277251733" sldId="286"/>
        </pc:sldMkLst>
        <pc:spChg chg="mod">
          <ac:chgData name="Beckie Evans" userId="f4f3d902-2880-48d7-bf95-7e8feab7ab75" providerId="ADAL" clId="{0034F5C3-ECE6-448B-8EEA-7775DB3576D5}" dt="2026-01-15T15:49:22.412" v="3231" actId="122"/>
          <ac:spMkLst>
            <pc:docMk/>
            <pc:sldMk cId="3277251733" sldId="286"/>
            <ac:spMk id="2" creationId="{00000000-0000-0000-0000-000000000000}"/>
          </ac:spMkLst>
        </pc:spChg>
      </pc:sldChg>
      <pc:sldChg chg="addSp modSp mod setBg">
        <pc:chgData name="Beckie Evans" userId="f4f3d902-2880-48d7-bf95-7e8feab7ab75" providerId="ADAL" clId="{0034F5C3-ECE6-448B-8EEA-7775DB3576D5}" dt="2026-01-15T15:59:51.790" v="3661" actId="14100"/>
        <pc:sldMkLst>
          <pc:docMk/>
          <pc:sldMk cId="886220299" sldId="287"/>
        </pc:sldMkLst>
        <pc:spChg chg="mod">
          <ac:chgData name="Beckie Evans" userId="f4f3d902-2880-48d7-bf95-7e8feab7ab75" providerId="ADAL" clId="{0034F5C3-ECE6-448B-8EEA-7775DB3576D5}" dt="2026-01-15T15:59:51.790" v="3661" actId="14100"/>
          <ac:spMkLst>
            <pc:docMk/>
            <pc:sldMk cId="886220299" sldId="287"/>
            <ac:spMk id="2" creationId="{00000000-0000-0000-0000-000000000000}"/>
          </ac:spMkLst>
        </pc:spChg>
        <pc:spChg chg="add">
          <ac:chgData name="Beckie Evans" userId="f4f3d902-2880-48d7-bf95-7e8feab7ab75" providerId="ADAL" clId="{0034F5C3-ECE6-448B-8EEA-7775DB3576D5}" dt="2026-01-15T15:58:36.850" v="3657" actId="26606"/>
          <ac:spMkLst>
            <pc:docMk/>
            <pc:sldMk cId="886220299" sldId="287"/>
            <ac:spMk id="14" creationId="{52ABB703-2B0E-4C3B-B4A2-F3973548E561}"/>
          </ac:spMkLst>
        </pc:spChg>
        <pc:spChg chg="add">
          <ac:chgData name="Beckie Evans" userId="f4f3d902-2880-48d7-bf95-7e8feab7ab75" providerId="ADAL" clId="{0034F5C3-ECE6-448B-8EEA-7775DB3576D5}" dt="2026-01-15T15:58:36.850" v="3657" actId="26606"/>
          <ac:spMkLst>
            <pc:docMk/>
            <pc:sldMk cId="886220299" sldId="287"/>
            <ac:spMk id="18" creationId="{E95DA498-D9A2-4DA9-B9DA-B3776E08CF7E}"/>
          </ac:spMkLst>
        </pc:spChg>
        <pc:spChg chg="add">
          <ac:chgData name="Beckie Evans" userId="f4f3d902-2880-48d7-bf95-7e8feab7ab75" providerId="ADAL" clId="{0034F5C3-ECE6-448B-8EEA-7775DB3576D5}" dt="2026-01-15T15:58:36.850" v="3657" actId="26606"/>
          <ac:spMkLst>
            <pc:docMk/>
            <pc:sldMk cId="886220299" sldId="287"/>
            <ac:spMk id="20" creationId="{82A73093-4B9D-420D-B17E-52293703A1D4}"/>
          </ac:spMkLst>
        </pc:spChg>
        <pc:graphicFrameChg chg="mod ord modGraphic">
          <ac:chgData name="Beckie Evans" userId="f4f3d902-2880-48d7-bf95-7e8feab7ab75" providerId="ADAL" clId="{0034F5C3-ECE6-448B-8EEA-7775DB3576D5}" dt="2026-01-15T15:58:36.850" v="3657" actId="26606"/>
          <ac:graphicFrameMkLst>
            <pc:docMk/>
            <pc:sldMk cId="886220299" sldId="287"/>
            <ac:graphicFrameMk id="9" creationId="{A1A59F3B-1355-4A40-84FD-2E0CFDD7EAD5}"/>
          </ac:graphicFrameMkLst>
        </pc:graphicFrameChg>
        <pc:picChg chg="mod">
          <ac:chgData name="Beckie Evans" userId="f4f3d902-2880-48d7-bf95-7e8feab7ab75" providerId="ADAL" clId="{0034F5C3-ECE6-448B-8EEA-7775DB3576D5}" dt="2026-01-15T15:58:36.850" v="3657" actId="26606"/>
          <ac:picMkLst>
            <pc:docMk/>
            <pc:sldMk cId="886220299" sldId="287"/>
            <ac:picMk id="5" creationId="{DE96067D-2216-405B-9A43-27B90A06C850}"/>
          </ac:picMkLst>
        </pc:picChg>
        <pc:cxnChg chg="add">
          <ac:chgData name="Beckie Evans" userId="f4f3d902-2880-48d7-bf95-7e8feab7ab75" providerId="ADAL" clId="{0034F5C3-ECE6-448B-8EEA-7775DB3576D5}" dt="2026-01-15T15:58:36.850" v="3657" actId="26606"/>
          <ac:cxnSpMkLst>
            <pc:docMk/>
            <pc:sldMk cId="886220299" sldId="287"/>
            <ac:cxnSpMk id="16" creationId="{9C21570E-E159-49A6-9891-FA397B7A92D3}"/>
          </ac:cxnSpMkLst>
        </pc:cxnChg>
      </pc:sldChg>
      <pc:sldChg chg="addSp delSp modSp mod">
        <pc:chgData name="Beckie Evans" userId="f4f3d902-2880-48d7-bf95-7e8feab7ab75" providerId="ADAL" clId="{0034F5C3-ECE6-448B-8EEA-7775DB3576D5}" dt="2026-01-15T15:53:01.895" v="3444" actId="1076"/>
        <pc:sldMkLst>
          <pc:docMk/>
          <pc:sldMk cId="728591486" sldId="288"/>
        </pc:sldMkLst>
        <pc:spChg chg="mod">
          <ac:chgData name="Beckie Evans" userId="f4f3d902-2880-48d7-bf95-7e8feab7ab75" providerId="ADAL" clId="{0034F5C3-ECE6-448B-8EEA-7775DB3576D5}" dt="2026-01-15T15:53:00.279" v="3443" actId="26606"/>
          <ac:spMkLst>
            <pc:docMk/>
            <pc:sldMk cId="728591486" sldId="288"/>
            <ac:spMk id="2" creationId="{00000000-0000-0000-0000-000000000000}"/>
          </ac:spMkLst>
        </pc:spChg>
        <pc:spChg chg="mod">
          <ac:chgData name="Beckie Evans" userId="f4f3d902-2880-48d7-bf95-7e8feab7ab75" providerId="ADAL" clId="{0034F5C3-ECE6-448B-8EEA-7775DB3576D5}" dt="2026-01-15T15:53:00.279" v="3443" actId="26606"/>
          <ac:spMkLst>
            <pc:docMk/>
            <pc:sldMk cId="728591486" sldId="288"/>
            <ac:spMk id="3" creationId="{00000000-0000-0000-0000-000000000000}"/>
          </ac:spMkLst>
        </pc:spChg>
        <pc:spChg chg="add del mod">
          <ac:chgData name="Beckie Evans" userId="f4f3d902-2880-48d7-bf95-7e8feab7ab75" providerId="ADAL" clId="{0034F5C3-ECE6-448B-8EEA-7775DB3576D5}" dt="2026-01-15T15:52:59.350" v="3442" actId="47"/>
          <ac:spMkLst>
            <pc:docMk/>
            <pc:sldMk cId="728591486" sldId="288"/>
            <ac:spMk id="4" creationId="{8565FE0B-53FA-72DC-B252-DEF230A87C0B}"/>
          </ac:spMkLst>
        </pc:spChg>
        <pc:spChg chg="add del">
          <ac:chgData name="Beckie Evans" userId="f4f3d902-2880-48d7-bf95-7e8feab7ab75" providerId="ADAL" clId="{0034F5C3-ECE6-448B-8EEA-7775DB3576D5}" dt="2026-01-15T15:53:00.279" v="3443" actId="26606"/>
          <ac:spMkLst>
            <pc:docMk/>
            <pc:sldMk cId="728591486" sldId="288"/>
            <ac:spMk id="139" creationId="{600B5AE2-C5CC-499C-8F2D-249888BE22C2}"/>
          </ac:spMkLst>
        </pc:spChg>
        <pc:spChg chg="add del">
          <ac:chgData name="Beckie Evans" userId="f4f3d902-2880-48d7-bf95-7e8feab7ab75" providerId="ADAL" clId="{0034F5C3-ECE6-448B-8EEA-7775DB3576D5}" dt="2026-01-15T15:53:00.279" v="3443" actId="26606"/>
          <ac:spMkLst>
            <pc:docMk/>
            <pc:sldMk cId="728591486" sldId="288"/>
            <ac:spMk id="141" creationId="{BA7A3698-B350-40E5-8475-9BCC41A089FC}"/>
          </ac:spMkLst>
        </pc:spChg>
        <pc:spChg chg="add del">
          <ac:chgData name="Beckie Evans" userId="f4f3d902-2880-48d7-bf95-7e8feab7ab75" providerId="ADAL" clId="{0034F5C3-ECE6-448B-8EEA-7775DB3576D5}" dt="2026-01-15T15:53:00.279" v="3443" actId="26606"/>
          <ac:spMkLst>
            <pc:docMk/>
            <pc:sldMk cId="728591486" sldId="288"/>
            <ac:spMk id="4103" creationId="{7D379150-F6B4-45C8-BE10-6B278AD400EB}"/>
          </ac:spMkLst>
        </pc:spChg>
        <pc:spChg chg="add del">
          <ac:chgData name="Beckie Evans" userId="f4f3d902-2880-48d7-bf95-7e8feab7ab75" providerId="ADAL" clId="{0034F5C3-ECE6-448B-8EEA-7775DB3576D5}" dt="2026-01-15T15:53:00.279" v="3443" actId="26606"/>
          <ac:spMkLst>
            <pc:docMk/>
            <pc:sldMk cId="728591486" sldId="288"/>
            <ac:spMk id="4105" creationId="{5FFCF544-A370-4A5D-A95F-CA6E0E7191E6}"/>
          </ac:spMkLst>
        </pc:spChg>
        <pc:spChg chg="add del">
          <ac:chgData name="Beckie Evans" userId="f4f3d902-2880-48d7-bf95-7e8feab7ab75" providerId="ADAL" clId="{0034F5C3-ECE6-448B-8EEA-7775DB3576D5}" dt="2026-01-15T15:53:00.279" v="3443" actId="26606"/>
          <ac:spMkLst>
            <pc:docMk/>
            <pc:sldMk cId="728591486" sldId="288"/>
            <ac:spMk id="4109" creationId="{52ABB703-2B0E-4C3B-B4A2-F3973548E561}"/>
          </ac:spMkLst>
        </pc:spChg>
        <pc:spChg chg="add del">
          <ac:chgData name="Beckie Evans" userId="f4f3d902-2880-48d7-bf95-7e8feab7ab75" providerId="ADAL" clId="{0034F5C3-ECE6-448B-8EEA-7775DB3576D5}" dt="2026-01-15T15:53:00.279" v="3443" actId="26606"/>
          <ac:spMkLst>
            <pc:docMk/>
            <pc:sldMk cId="728591486" sldId="288"/>
            <ac:spMk id="4113" creationId="{E95DA498-D9A2-4DA9-B9DA-B3776E08CF7E}"/>
          </ac:spMkLst>
        </pc:spChg>
        <pc:spChg chg="add del">
          <ac:chgData name="Beckie Evans" userId="f4f3d902-2880-48d7-bf95-7e8feab7ab75" providerId="ADAL" clId="{0034F5C3-ECE6-448B-8EEA-7775DB3576D5}" dt="2026-01-15T15:53:00.279" v="3443" actId="26606"/>
          <ac:spMkLst>
            <pc:docMk/>
            <pc:sldMk cId="728591486" sldId="288"/>
            <ac:spMk id="4115" creationId="{82A73093-4B9D-420D-B17E-52293703A1D4}"/>
          </ac:spMkLst>
        </pc:spChg>
        <pc:picChg chg="del">
          <ac:chgData name="Beckie Evans" userId="f4f3d902-2880-48d7-bf95-7e8feab7ab75" providerId="ADAL" clId="{0034F5C3-ECE6-448B-8EEA-7775DB3576D5}" dt="2026-01-15T15:50:08.076" v="3346" actId="478"/>
          <ac:picMkLst>
            <pc:docMk/>
            <pc:sldMk cId="728591486" sldId="288"/>
            <ac:picMk id="3074" creationId="{E72BEC99-0A5C-44D2-A54B-0F9E18EB0396}"/>
          </ac:picMkLst>
        </pc:picChg>
        <pc:picChg chg="add mod ord">
          <ac:chgData name="Beckie Evans" userId="f4f3d902-2880-48d7-bf95-7e8feab7ab75" providerId="ADAL" clId="{0034F5C3-ECE6-448B-8EEA-7775DB3576D5}" dt="2026-01-15T15:53:01.895" v="3444" actId="1076"/>
          <ac:picMkLst>
            <pc:docMk/>
            <pc:sldMk cId="728591486" sldId="288"/>
            <ac:picMk id="4098" creationId="{E27CBBE6-D127-5D6F-03E6-1B6F59C55064}"/>
          </ac:picMkLst>
        </pc:picChg>
      </pc:sldChg>
      <pc:sldChg chg="del">
        <pc:chgData name="Beckie Evans" userId="f4f3d902-2880-48d7-bf95-7e8feab7ab75" providerId="ADAL" clId="{0034F5C3-ECE6-448B-8EEA-7775DB3576D5}" dt="2026-01-15T15:56:52.997" v="3622" actId="2696"/>
        <pc:sldMkLst>
          <pc:docMk/>
          <pc:sldMk cId="1400707539" sldId="289"/>
        </pc:sldMkLst>
      </pc:sldChg>
      <pc:sldChg chg="addSp delSp modSp mod">
        <pc:chgData name="Beckie Evans" userId="f4f3d902-2880-48d7-bf95-7e8feab7ab75" providerId="ADAL" clId="{0034F5C3-ECE6-448B-8EEA-7775DB3576D5}" dt="2026-01-15T15:16:43.675" v="1091" actId="1076"/>
        <pc:sldMkLst>
          <pc:docMk/>
          <pc:sldMk cId="3168389087" sldId="290"/>
        </pc:sldMkLst>
        <pc:spChg chg="add del mod">
          <ac:chgData name="Beckie Evans" userId="f4f3d902-2880-48d7-bf95-7e8feab7ab75" providerId="ADAL" clId="{0034F5C3-ECE6-448B-8EEA-7775DB3576D5}" dt="2026-01-15T15:11:03.757" v="1043"/>
          <ac:spMkLst>
            <pc:docMk/>
            <pc:sldMk cId="3168389087" sldId="290"/>
            <ac:spMk id="2" creationId="{EAFE914C-76A5-0EB8-A775-D26307DFA6E8}"/>
          </ac:spMkLst>
        </pc:spChg>
        <pc:spChg chg="del mod">
          <ac:chgData name="Beckie Evans" userId="f4f3d902-2880-48d7-bf95-7e8feab7ab75" providerId="ADAL" clId="{0034F5C3-ECE6-448B-8EEA-7775DB3576D5}" dt="2026-01-15T15:10:57.382" v="1040" actId="478"/>
          <ac:spMkLst>
            <pc:docMk/>
            <pc:sldMk cId="3168389087" sldId="290"/>
            <ac:spMk id="3" creationId="{00000000-0000-0000-0000-000000000000}"/>
          </ac:spMkLst>
        </pc:spChg>
        <pc:spChg chg="add mod">
          <ac:chgData name="Beckie Evans" userId="f4f3d902-2880-48d7-bf95-7e8feab7ab75" providerId="ADAL" clId="{0034F5C3-ECE6-448B-8EEA-7775DB3576D5}" dt="2026-01-15T15:16:43.675" v="1091" actId="1076"/>
          <ac:spMkLst>
            <pc:docMk/>
            <pc:sldMk cId="3168389087" sldId="290"/>
            <ac:spMk id="5" creationId="{214881F5-3E58-35D6-E5AB-1427BA648598}"/>
          </ac:spMkLst>
        </pc:spChg>
        <pc:picChg chg="add mod">
          <ac:chgData name="Beckie Evans" userId="f4f3d902-2880-48d7-bf95-7e8feab7ab75" providerId="ADAL" clId="{0034F5C3-ECE6-448B-8EEA-7775DB3576D5}" dt="2026-01-15T15:14:06.098" v="1076" actId="1076"/>
          <ac:picMkLst>
            <pc:docMk/>
            <pc:sldMk cId="3168389087" sldId="290"/>
            <ac:picMk id="6" creationId="{ADC453B3-EEAB-4EB2-8C90-E7260606A7AB}"/>
          </ac:picMkLst>
        </pc:picChg>
        <pc:picChg chg="del">
          <ac:chgData name="Beckie Evans" userId="f4f3d902-2880-48d7-bf95-7e8feab7ab75" providerId="ADAL" clId="{0034F5C3-ECE6-448B-8EEA-7775DB3576D5}" dt="2026-01-15T15:13:34.728" v="1068" actId="478"/>
          <ac:picMkLst>
            <pc:docMk/>
            <pc:sldMk cId="3168389087" sldId="290"/>
            <ac:picMk id="7" creationId="{5D536BE8-D586-4B6C-B6CC-E4DC4694A6C5}"/>
          </ac:picMkLst>
        </pc:picChg>
        <pc:picChg chg="add mod">
          <ac:chgData name="Beckie Evans" userId="f4f3d902-2880-48d7-bf95-7e8feab7ab75" providerId="ADAL" clId="{0034F5C3-ECE6-448B-8EEA-7775DB3576D5}" dt="2026-01-15T15:14:07.208" v="1077" actId="1076"/>
          <ac:picMkLst>
            <pc:docMk/>
            <pc:sldMk cId="3168389087" sldId="290"/>
            <ac:picMk id="8" creationId="{CE22D657-7B35-699B-DE72-28C4324E4961}"/>
          </ac:picMkLst>
        </pc:picChg>
        <pc:picChg chg="add mod">
          <ac:chgData name="Beckie Evans" userId="f4f3d902-2880-48d7-bf95-7e8feab7ab75" providerId="ADAL" clId="{0034F5C3-ECE6-448B-8EEA-7775DB3576D5}" dt="2026-01-15T15:14:03.367" v="1074" actId="1076"/>
          <ac:picMkLst>
            <pc:docMk/>
            <pc:sldMk cId="3168389087" sldId="290"/>
            <ac:picMk id="9" creationId="{98C4F873-6CF8-FB40-D605-3ADC8267883C}"/>
          </ac:picMkLst>
        </pc:picChg>
        <pc:picChg chg="del">
          <ac:chgData name="Beckie Evans" userId="f4f3d902-2880-48d7-bf95-7e8feab7ab75" providerId="ADAL" clId="{0034F5C3-ECE6-448B-8EEA-7775DB3576D5}" dt="2026-01-15T15:11:34.838" v="1048" actId="478"/>
          <ac:picMkLst>
            <pc:docMk/>
            <pc:sldMk cId="3168389087" sldId="290"/>
            <ac:picMk id="2050" creationId="{C5D39D9E-2602-4BD7-8185-E4C1998992F4}"/>
          </ac:picMkLst>
        </pc:picChg>
      </pc:sldChg>
      <pc:sldChg chg="modSp mod">
        <pc:chgData name="Beckie Evans" userId="f4f3d902-2880-48d7-bf95-7e8feab7ab75" providerId="ADAL" clId="{0034F5C3-ECE6-448B-8EEA-7775DB3576D5}" dt="2026-01-15T15:48:21.740" v="3228" actId="1076"/>
        <pc:sldMkLst>
          <pc:docMk/>
          <pc:sldMk cId="757376429" sldId="296"/>
        </pc:sldMkLst>
        <pc:spChg chg="mod">
          <ac:chgData name="Beckie Evans" userId="f4f3d902-2880-48d7-bf95-7e8feab7ab75" providerId="ADAL" clId="{0034F5C3-ECE6-448B-8EEA-7775DB3576D5}" dt="2026-01-15T15:47:57.368" v="3226" actId="255"/>
          <ac:spMkLst>
            <pc:docMk/>
            <pc:sldMk cId="757376429" sldId="296"/>
            <ac:spMk id="2" creationId="{00000000-0000-0000-0000-000000000000}"/>
          </ac:spMkLst>
        </pc:spChg>
        <pc:spChg chg="mod">
          <ac:chgData name="Beckie Evans" userId="f4f3d902-2880-48d7-bf95-7e8feab7ab75" providerId="ADAL" clId="{0034F5C3-ECE6-448B-8EEA-7775DB3576D5}" dt="2026-01-15T15:47:48.231" v="3225" actId="14100"/>
          <ac:spMkLst>
            <pc:docMk/>
            <pc:sldMk cId="757376429" sldId="296"/>
            <ac:spMk id="3" creationId="{00000000-0000-0000-0000-000000000000}"/>
          </ac:spMkLst>
        </pc:spChg>
        <pc:picChg chg="mod">
          <ac:chgData name="Beckie Evans" userId="f4f3d902-2880-48d7-bf95-7e8feab7ab75" providerId="ADAL" clId="{0034F5C3-ECE6-448B-8EEA-7775DB3576D5}" dt="2026-01-15T15:48:21.740" v="3228" actId="1076"/>
          <ac:picMkLst>
            <pc:docMk/>
            <pc:sldMk cId="757376429" sldId="296"/>
            <ac:picMk id="6" creationId="{A372416E-4D21-448B-9AE2-38A9BEC0BD0F}"/>
          </ac:picMkLst>
        </pc:picChg>
        <pc:picChg chg="mod">
          <ac:chgData name="Beckie Evans" userId="f4f3d902-2880-48d7-bf95-7e8feab7ab75" providerId="ADAL" clId="{0034F5C3-ECE6-448B-8EEA-7775DB3576D5}" dt="2026-01-15T15:48:18.924" v="3227" actId="1076"/>
          <ac:picMkLst>
            <pc:docMk/>
            <pc:sldMk cId="757376429" sldId="296"/>
            <ac:picMk id="2050" creationId="{BE5C0A69-898C-495B-B2F7-4CFA8BCE7930}"/>
          </ac:picMkLst>
        </pc:picChg>
      </pc:sldChg>
      <pc:sldChg chg="delSp modSp mod">
        <pc:chgData name="Beckie Evans" userId="f4f3d902-2880-48d7-bf95-7e8feab7ab75" providerId="ADAL" clId="{0034F5C3-ECE6-448B-8EEA-7775DB3576D5}" dt="2026-01-15T14:43:20.894" v="24" actId="1076"/>
        <pc:sldMkLst>
          <pc:docMk/>
          <pc:sldMk cId="2439911513" sldId="297"/>
        </pc:sldMkLst>
        <pc:spChg chg="mod">
          <ac:chgData name="Beckie Evans" userId="f4f3d902-2880-48d7-bf95-7e8feab7ab75" providerId="ADAL" clId="{0034F5C3-ECE6-448B-8EEA-7775DB3576D5}" dt="2026-01-15T14:43:14.718" v="23" actId="20577"/>
          <ac:spMkLst>
            <pc:docMk/>
            <pc:sldMk cId="2439911513" sldId="297"/>
            <ac:spMk id="5" creationId="{8376CA79-4932-4A94-8D7E-2211E6F2E1F1}"/>
          </ac:spMkLst>
        </pc:spChg>
        <pc:spChg chg="del mod">
          <ac:chgData name="Beckie Evans" userId="f4f3d902-2880-48d7-bf95-7e8feab7ab75" providerId="ADAL" clId="{0034F5C3-ECE6-448B-8EEA-7775DB3576D5}" dt="2026-01-15T14:42:59.550" v="11"/>
          <ac:spMkLst>
            <pc:docMk/>
            <pc:sldMk cId="2439911513" sldId="297"/>
            <ac:spMk id="7" creationId="{2ADF16E3-6571-40AE-8A0F-520C1AC07079}"/>
          </ac:spMkLst>
        </pc:spChg>
        <pc:graphicFrameChg chg="mod">
          <ac:chgData name="Beckie Evans" userId="f4f3d902-2880-48d7-bf95-7e8feab7ab75" providerId="ADAL" clId="{0034F5C3-ECE6-448B-8EEA-7775DB3576D5}" dt="2026-01-15T14:43:20.894" v="24" actId="1076"/>
          <ac:graphicFrameMkLst>
            <pc:docMk/>
            <pc:sldMk cId="2439911513" sldId="297"/>
            <ac:graphicFrameMk id="6" creationId="{896725E5-7B9E-4D8A-B5AA-013CD0A06837}"/>
          </ac:graphicFrameMkLst>
        </pc:graphicFrameChg>
      </pc:sldChg>
      <pc:sldChg chg="modSp mod">
        <pc:chgData name="Beckie Evans" userId="f4f3d902-2880-48d7-bf95-7e8feab7ab75" providerId="ADAL" clId="{0034F5C3-ECE6-448B-8EEA-7775DB3576D5}" dt="2026-01-15T14:43:34.328" v="39" actId="27636"/>
        <pc:sldMkLst>
          <pc:docMk/>
          <pc:sldMk cId="4170254442" sldId="358"/>
        </pc:sldMkLst>
        <pc:spChg chg="mod">
          <ac:chgData name="Beckie Evans" userId="f4f3d902-2880-48d7-bf95-7e8feab7ab75" providerId="ADAL" clId="{0034F5C3-ECE6-448B-8EEA-7775DB3576D5}" dt="2026-01-15T14:43:34.328" v="39" actId="27636"/>
          <ac:spMkLst>
            <pc:docMk/>
            <pc:sldMk cId="4170254442" sldId="358"/>
            <ac:spMk id="2" creationId="{00000000-0000-0000-0000-000000000000}"/>
          </ac:spMkLst>
        </pc:spChg>
      </pc:sldChg>
      <pc:sldChg chg="addSp delSp modSp add mod ord">
        <pc:chgData name="Beckie Evans" userId="f4f3d902-2880-48d7-bf95-7e8feab7ab75" providerId="ADAL" clId="{0034F5C3-ECE6-448B-8EEA-7775DB3576D5}" dt="2026-01-15T14:57:20.452" v="577" actId="20577"/>
        <pc:sldMkLst>
          <pc:docMk/>
          <pc:sldMk cId="3689754811" sldId="359"/>
        </pc:sldMkLst>
        <pc:spChg chg="mod">
          <ac:chgData name="Beckie Evans" userId="f4f3d902-2880-48d7-bf95-7e8feab7ab75" providerId="ADAL" clId="{0034F5C3-ECE6-448B-8EEA-7775DB3576D5}" dt="2026-01-15T14:44:46.453" v="49" actId="255"/>
          <ac:spMkLst>
            <pc:docMk/>
            <pc:sldMk cId="3689754811" sldId="359"/>
            <ac:spMk id="2" creationId="{43768B91-0D13-2686-F59E-5B906F9B3E89}"/>
          </ac:spMkLst>
        </pc:spChg>
        <pc:spChg chg="add mod">
          <ac:chgData name="Beckie Evans" userId="f4f3d902-2880-48d7-bf95-7e8feab7ab75" providerId="ADAL" clId="{0034F5C3-ECE6-448B-8EEA-7775DB3576D5}" dt="2026-01-15T14:57:20.452" v="577" actId="20577"/>
          <ac:spMkLst>
            <pc:docMk/>
            <pc:sldMk cId="3689754811" sldId="359"/>
            <ac:spMk id="3" creationId="{4B877DDA-6D31-7045-5994-0EE5D5E92340}"/>
          </ac:spMkLst>
        </pc:spChg>
        <pc:spChg chg="del">
          <ac:chgData name="Beckie Evans" userId="f4f3d902-2880-48d7-bf95-7e8feab7ab75" providerId="ADAL" clId="{0034F5C3-ECE6-448B-8EEA-7775DB3576D5}" dt="2026-01-15T14:44:52.644" v="50" actId="478"/>
          <ac:spMkLst>
            <pc:docMk/>
            <pc:sldMk cId="3689754811" sldId="359"/>
            <ac:spMk id="9" creationId="{93989791-B7C3-53D1-A1D6-B9078C8FF761}"/>
          </ac:spMkLst>
        </pc:spChg>
        <pc:spChg chg="del mod">
          <ac:chgData name="Beckie Evans" userId="f4f3d902-2880-48d7-bf95-7e8feab7ab75" providerId="ADAL" clId="{0034F5C3-ECE6-448B-8EEA-7775DB3576D5}" dt="2026-01-15T14:44:54.797" v="52" actId="478"/>
          <ac:spMkLst>
            <pc:docMk/>
            <pc:sldMk cId="3689754811" sldId="359"/>
            <ac:spMk id="14" creationId="{7FBD623F-39FF-27EC-CABA-23EBD8CD7912}"/>
          </ac:spMkLst>
        </pc:spChg>
        <pc:spChg chg="del">
          <ac:chgData name="Beckie Evans" userId="f4f3d902-2880-48d7-bf95-7e8feab7ab75" providerId="ADAL" clId="{0034F5C3-ECE6-448B-8EEA-7775DB3576D5}" dt="2026-01-15T14:44:56.745" v="53" actId="478"/>
          <ac:spMkLst>
            <pc:docMk/>
            <pc:sldMk cId="3689754811" sldId="359"/>
            <ac:spMk id="16" creationId="{177D1C00-53EA-0503-C408-FDFF60AC1583}"/>
          </ac:spMkLst>
        </pc:spChg>
        <pc:picChg chg="add del mod">
          <ac:chgData name="Beckie Evans" userId="f4f3d902-2880-48d7-bf95-7e8feab7ab75" providerId="ADAL" clId="{0034F5C3-ECE6-448B-8EEA-7775DB3576D5}" dt="2026-01-15T14:55:21.742" v="205" actId="478"/>
          <ac:picMkLst>
            <pc:docMk/>
            <pc:sldMk cId="3689754811" sldId="359"/>
            <ac:picMk id="5" creationId="{1D6B2B3F-A27D-4DBD-A32B-8643E98DD1BA}"/>
          </ac:picMkLst>
        </pc:picChg>
        <pc:picChg chg="del mod">
          <ac:chgData name="Beckie Evans" userId="f4f3d902-2880-48d7-bf95-7e8feab7ab75" providerId="ADAL" clId="{0034F5C3-ECE6-448B-8EEA-7775DB3576D5}" dt="2026-01-15T14:45:00.107" v="57" actId="478"/>
          <ac:picMkLst>
            <pc:docMk/>
            <pc:sldMk cId="3689754811" sldId="359"/>
            <ac:picMk id="69" creationId="{505430B1-C33A-86B0-A2A6-F77EEA0FC942}"/>
          </ac:picMkLst>
        </pc:picChg>
        <pc:picChg chg="del mod">
          <ac:chgData name="Beckie Evans" userId="f4f3d902-2880-48d7-bf95-7e8feab7ab75" providerId="ADAL" clId="{0034F5C3-ECE6-448B-8EEA-7775DB3576D5}" dt="2026-01-15T14:45:00.798" v="58" actId="478"/>
          <ac:picMkLst>
            <pc:docMk/>
            <pc:sldMk cId="3689754811" sldId="359"/>
            <ac:picMk id="71" creationId="{333C9DD8-4C73-70B5-46D8-A6F5D1657D28}"/>
          </ac:picMkLst>
        </pc:picChg>
        <pc:picChg chg="del mod">
          <ac:chgData name="Beckie Evans" userId="f4f3d902-2880-48d7-bf95-7e8feab7ab75" providerId="ADAL" clId="{0034F5C3-ECE6-448B-8EEA-7775DB3576D5}" dt="2026-01-15T14:44:58.992" v="55" actId="478"/>
          <ac:picMkLst>
            <pc:docMk/>
            <pc:sldMk cId="3689754811" sldId="359"/>
            <ac:picMk id="1026" creationId="{F2279358-2830-B1C3-039F-775AE22FADE9}"/>
          </ac:picMkLst>
        </pc:picChg>
      </pc:sldChg>
      <pc:sldChg chg="modSp add mod">
        <pc:chgData name="Beckie Evans" userId="f4f3d902-2880-48d7-bf95-7e8feab7ab75" providerId="ADAL" clId="{0034F5C3-ECE6-448B-8EEA-7775DB3576D5}" dt="2026-01-15T15:03:30.165" v="983" actId="1076"/>
        <pc:sldMkLst>
          <pc:docMk/>
          <pc:sldMk cId="4214913150" sldId="360"/>
        </pc:sldMkLst>
        <pc:spChg chg="mod">
          <ac:chgData name="Beckie Evans" userId="f4f3d902-2880-48d7-bf95-7e8feab7ab75" providerId="ADAL" clId="{0034F5C3-ECE6-448B-8EEA-7775DB3576D5}" dt="2026-01-15T14:57:39.961" v="613" actId="20577"/>
          <ac:spMkLst>
            <pc:docMk/>
            <pc:sldMk cId="4214913150" sldId="360"/>
            <ac:spMk id="2" creationId="{BAD2956D-EE03-3D75-E990-27523227D937}"/>
          </ac:spMkLst>
        </pc:spChg>
        <pc:spChg chg="mod">
          <ac:chgData name="Beckie Evans" userId="f4f3d902-2880-48d7-bf95-7e8feab7ab75" providerId="ADAL" clId="{0034F5C3-ECE6-448B-8EEA-7775DB3576D5}" dt="2026-01-15T14:55:04.799" v="203" actId="255"/>
          <ac:spMkLst>
            <pc:docMk/>
            <pc:sldMk cId="4214913150" sldId="360"/>
            <ac:spMk id="3" creationId="{310374F4-5B48-854C-7381-2AF68C23C70E}"/>
          </ac:spMkLst>
        </pc:spChg>
        <pc:picChg chg="mod">
          <ac:chgData name="Beckie Evans" userId="f4f3d902-2880-48d7-bf95-7e8feab7ab75" providerId="ADAL" clId="{0034F5C3-ECE6-448B-8EEA-7775DB3576D5}" dt="2026-01-15T15:03:30.165" v="983" actId="1076"/>
          <ac:picMkLst>
            <pc:docMk/>
            <pc:sldMk cId="4214913150" sldId="360"/>
            <ac:picMk id="5" creationId="{E40BCB8C-3861-E490-8F56-54DBF60CCF9F}"/>
          </ac:picMkLst>
        </pc:picChg>
      </pc:sldChg>
      <pc:sldChg chg="addSp delSp modSp add mod">
        <pc:chgData name="Beckie Evans" userId="f4f3d902-2880-48d7-bf95-7e8feab7ab75" providerId="ADAL" clId="{0034F5C3-ECE6-448B-8EEA-7775DB3576D5}" dt="2026-01-15T15:03:12.311" v="980" actId="20577"/>
        <pc:sldMkLst>
          <pc:docMk/>
          <pc:sldMk cId="2042150492" sldId="361"/>
        </pc:sldMkLst>
        <pc:spChg chg="mod">
          <ac:chgData name="Beckie Evans" userId="f4f3d902-2880-48d7-bf95-7e8feab7ab75" providerId="ADAL" clId="{0034F5C3-ECE6-448B-8EEA-7775DB3576D5}" dt="2026-01-15T15:03:12.311" v="980" actId="20577"/>
          <ac:spMkLst>
            <pc:docMk/>
            <pc:sldMk cId="2042150492" sldId="361"/>
            <ac:spMk id="2" creationId="{744FED7F-AF98-BF81-34A6-D591A7D00977}"/>
          </ac:spMkLst>
        </pc:spChg>
        <pc:spChg chg="mod">
          <ac:chgData name="Beckie Evans" userId="f4f3d902-2880-48d7-bf95-7e8feab7ab75" providerId="ADAL" clId="{0034F5C3-ECE6-448B-8EEA-7775DB3576D5}" dt="2026-01-15T15:02:58.317" v="953" actId="20577"/>
          <ac:spMkLst>
            <pc:docMk/>
            <pc:sldMk cId="2042150492" sldId="361"/>
            <ac:spMk id="3" creationId="{1DE51EE1-144F-B74B-311D-03695A30AA3C}"/>
          </ac:spMkLst>
        </pc:spChg>
        <pc:graphicFrameChg chg="add mod">
          <ac:chgData name="Beckie Evans" userId="f4f3d902-2880-48d7-bf95-7e8feab7ab75" providerId="ADAL" clId="{0034F5C3-ECE6-448B-8EEA-7775DB3576D5}" dt="2026-01-15T15:00:09.864" v="761"/>
          <ac:graphicFrameMkLst>
            <pc:docMk/>
            <pc:sldMk cId="2042150492" sldId="361"/>
            <ac:graphicFrameMk id="15" creationId="{77669FBD-9BE2-445A-BB8E-FF2C146809E4}"/>
          </ac:graphicFrameMkLst>
        </pc:graphicFrameChg>
        <pc:picChg chg="del">
          <ac:chgData name="Beckie Evans" userId="f4f3d902-2880-48d7-bf95-7e8feab7ab75" providerId="ADAL" clId="{0034F5C3-ECE6-448B-8EEA-7775DB3576D5}" dt="2026-01-15T14:58:28.833" v="617" actId="478"/>
          <ac:picMkLst>
            <pc:docMk/>
            <pc:sldMk cId="2042150492" sldId="361"/>
            <ac:picMk id="5" creationId="{2C856223-C12D-771A-D2A9-BDF7D6412F45}"/>
          </ac:picMkLst>
        </pc:picChg>
      </pc:sldChg>
      <pc:sldChg chg="addSp delSp modSp add mod">
        <pc:chgData name="Beckie Evans" userId="f4f3d902-2880-48d7-bf95-7e8feab7ab75" providerId="ADAL" clId="{0034F5C3-ECE6-448B-8EEA-7775DB3576D5}" dt="2026-01-15T15:16:09.387" v="1086" actId="27636"/>
        <pc:sldMkLst>
          <pc:docMk/>
          <pc:sldMk cId="1381077534" sldId="362"/>
        </pc:sldMkLst>
        <pc:spChg chg="mod">
          <ac:chgData name="Beckie Evans" userId="f4f3d902-2880-48d7-bf95-7e8feab7ab75" providerId="ADAL" clId="{0034F5C3-ECE6-448B-8EEA-7775DB3576D5}" dt="2026-01-15T15:16:09.387" v="1086" actId="27636"/>
          <ac:spMkLst>
            <pc:docMk/>
            <pc:sldMk cId="1381077534" sldId="362"/>
            <ac:spMk id="3" creationId="{AE128E81-7790-6361-1FE8-315FE2AB8C04}"/>
          </ac:spMkLst>
        </pc:spChg>
        <pc:picChg chg="add mod">
          <ac:chgData name="Beckie Evans" userId="f4f3d902-2880-48d7-bf95-7e8feab7ab75" providerId="ADAL" clId="{0034F5C3-ECE6-448B-8EEA-7775DB3576D5}" dt="2026-01-15T15:15:51.992" v="1083" actId="1076"/>
          <ac:picMkLst>
            <pc:docMk/>
            <pc:sldMk cId="1381077534" sldId="362"/>
            <ac:picMk id="1026" creationId="{8F8E38B3-7BC9-A305-B5DF-20FBDEC348CD}"/>
          </ac:picMkLst>
        </pc:picChg>
        <pc:picChg chg="del">
          <ac:chgData name="Beckie Evans" userId="f4f3d902-2880-48d7-bf95-7e8feab7ab75" providerId="ADAL" clId="{0034F5C3-ECE6-448B-8EEA-7775DB3576D5}" dt="2026-01-15T15:14:33.348" v="1079" actId="478"/>
          <ac:picMkLst>
            <pc:docMk/>
            <pc:sldMk cId="1381077534" sldId="362"/>
            <ac:picMk id="2050" creationId="{D9592FD3-77A5-CCDF-ECF0-C10D2EF18AA0}"/>
          </ac:picMkLst>
        </pc:picChg>
      </pc:sldChg>
      <pc:sldChg chg="addSp delSp modSp add mod">
        <pc:chgData name="Beckie Evans" userId="f4f3d902-2880-48d7-bf95-7e8feab7ab75" providerId="ADAL" clId="{0034F5C3-ECE6-448B-8EEA-7775DB3576D5}" dt="2026-01-15T15:29:40.237" v="2482" actId="478"/>
        <pc:sldMkLst>
          <pc:docMk/>
          <pc:sldMk cId="3538574079" sldId="363"/>
        </pc:sldMkLst>
        <pc:spChg chg="mod">
          <ac:chgData name="Beckie Evans" userId="f4f3d902-2880-48d7-bf95-7e8feab7ab75" providerId="ADAL" clId="{0034F5C3-ECE6-448B-8EEA-7775DB3576D5}" dt="2026-01-15T15:26:57.068" v="2424" actId="26606"/>
          <ac:spMkLst>
            <pc:docMk/>
            <pc:sldMk cId="3538574079" sldId="363"/>
            <ac:spMk id="2" creationId="{167D482B-672C-A3D2-51AB-4BCB42C077B1}"/>
          </ac:spMkLst>
        </pc:spChg>
        <pc:spChg chg="add mod">
          <ac:chgData name="Beckie Evans" userId="f4f3d902-2880-48d7-bf95-7e8feab7ab75" providerId="ADAL" clId="{0034F5C3-ECE6-448B-8EEA-7775DB3576D5}" dt="2026-01-15T15:29:24.628" v="2477" actId="255"/>
          <ac:spMkLst>
            <pc:docMk/>
            <pc:sldMk cId="3538574079" sldId="363"/>
            <ac:spMk id="3" creationId="{6B2B2659-AF6F-8FBF-1443-0B77FDB781D8}"/>
          </ac:spMkLst>
        </pc:spChg>
        <pc:spChg chg="del">
          <ac:chgData name="Beckie Evans" userId="f4f3d902-2880-48d7-bf95-7e8feab7ab75" providerId="ADAL" clId="{0034F5C3-ECE6-448B-8EEA-7775DB3576D5}" dt="2026-01-15T15:26:57.068" v="2424" actId="26606"/>
          <ac:spMkLst>
            <pc:docMk/>
            <pc:sldMk cId="3538574079" sldId="363"/>
            <ac:spMk id="24" creationId="{A647084C-0D89-E104-C945-D2849D42CFE6}"/>
          </ac:spMkLst>
        </pc:spChg>
        <pc:spChg chg="del mod">
          <ac:chgData name="Beckie Evans" userId="f4f3d902-2880-48d7-bf95-7e8feab7ab75" providerId="ADAL" clId="{0034F5C3-ECE6-448B-8EEA-7775DB3576D5}" dt="2026-01-15T15:17:13.944" v="1120" actId="478"/>
          <ac:spMkLst>
            <pc:docMk/>
            <pc:sldMk cId="3538574079" sldId="363"/>
            <ac:spMk id="26" creationId="{1B8850A5-C16C-B30C-4D03-17361936A4A1}"/>
          </ac:spMkLst>
        </pc:spChg>
        <pc:spChg chg="del">
          <ac:chgData name="Beckie Evans" userId="f4f3d902-2880-48d7-bf95-7e8feab7ab75" providerId="ADAL" clId="{0034F5C3-ECE6-448B-8EEA-7775DB3576D5}" dt="2026-01-15T15:26:57.068" v="2424" actId="26606"/>
          <ac:spMkLst>
            <pc:docMk/>
            <pc:sldMk cId="3538574079" sldId="363"/>
            <ac:spMk id="27" creationId="{25DC77F2-B115-DB0A-991F-28B3FED4B770}"/>
          </ac:spMkLst>
        </pc:spChg>
        <pc:spChg chg="del">
          <ac:chgData name="Beckie Evans" userId="f4f3d902-2880-48d7-bf95-7e8feab7ab75" providerId="ADAL" clId="{0034F5C3-ECE6-448B-8EEA-7775DB3576D5}" dt="2026-01-15T15:26:57.068" v="2424" actId="26606"/>
          <ac:spMkLst>
            <pc:docMk/>
            <pc:sldMk cId="3538574079" sldId="363"/>
            <ac:spMk id="28" creationId="{B33980C8-CDC9-91CA-63A0-8F7A7558CB33}"/>
          </ac:spMkLst>
        </pc:spChg>
        <pc:picChg chg="del mod ord">
          <ac:chgData name="Beckie Evans" userId="f4f3d902-2880-48d7-bf95-7e8feab7ab75" providerId="ADAL" clId="{0034F5C3-ECE6-448B-8EEA-7775DB3576D5}" dt="2026-01-15T15:29:40.237" v="2482" actId="478"/>
          <ac:picMkLst>
            <pc:docMk/>
            <pc:sldMk cId="3538574079" sldId="363"/>
            <ac:picMk id="6" creationId="{B6E735B6-C1E5-329F-A8B6-436C75EA1C50}"/>
          </ac:picMkLst>
        </pc:picChg>
        <pc:picChg chg="mod ord">
          <ac:chgData name="Beckie Evans" userId="f4f3d902-2880-48d7-bf95-7e8feab7ab75" providerId="ADAL" clId="{0034F5C3-ECE6-448B-8EEA-7775DB3576D5}" dt="2026-01-15T15:29:33.609" v="2481" actId="1076"/>
          <ac:picMkLst>
            <pc:docMk/>
            <pc:sldMk cId="3538574079" sldId="363"/>
            <ac:picMk id="7" creationId="{4D0AEDCA-A250-B4D6-02BA-87215FE2475B}"/>
          </ac:picMkLst>
        </pc:picChg>
        <pc:picChg chg="add mod">
          <ac:chgData name="Beckie Evans" userId="f4f3d902-2880-48d7-bf95-7e8feab7ab75" providerId="ADAL" clId="{0034F5C3-ECE6-448B-8EEA-7775DB3576D5}" dt="2026-01-15T15:27:10.164" v="2431" actId="14100"/>
          <ac:picMkLst>
            <pc:docMk/>
            <pc:sldMk cId="3538574079" sldId="363"/>
            <ac:picMk id="2050" creationId="{F2DF70F4-08B4-ACE1-7CA5-357DC998663A}"/>
          </ac:picMkLst>
        </pc:picChg>
        <pc:cxnChg chg="del">
          <ac:chgData name="Beckie Evans" userId="f4f3d902-2880-48d7-bf95-7e8feab7ab75" providerId="ADAL" clId="{0034F5C3-ECE6-448B-8EEA-7775DB3576D5}" dt="2026-01-15T15:26:57.068" v="2424" actId="26606"/>
          <ac:cxnSpMkLst>
            <pc:docMk/>
            <pc:sldMk cId="3538574079" sldId="363"/>
            <ac:cxnSpMk id="25" creationId="{BDDA407A-E631-5B2C-1EEF-AC98DF8922C7}"/>
          </ac:cxnSpMkLst>
        </pc:cxnChg>
      </pc:sldChg>
      <pc:sldChg chg="addSp delSp modSp add mod">
        <pc:chgData name="Beckie Evans" userId="f4f3d902-2880-48d7-bf95-7e8feab7ab75" providerId="ADAL" clId="{0034F5C3-ECE6-448B-8EEA-7775DB3576D5}" dt="2026-01-15T15:40:28.364" v="2898" actId="14100"/>
        <pc:sldMkLst>
          <pc:docMk/>
          <pc:sldMk cId="4291574285" sldId="364"/>
        </pc:sldMkLst>
        <pc:spChg chg="mod">
          <ac:chgData name="Beckie Evans" userId="f4f3d902-2880-48d7-bf95-7e8feab7ab75" providerId="ADAL" clId="{0034F5C3-ECE6-448B-8EEA-7775DB3576D5}" dt="2026-01-15T15:32:20.170" v="2597" actId="20577"/>
          <ac:spMkLst>
            <pc:docMk/>
            <pc:sldMk cId="4291574285" sldId="364"/>
            <ac:spMk id="2" creationId="{3A7F3CE7-B20F-A8A9-5161-C7DAC0F3C749}"/>
          </ac:spMkLst>
        </pc:spChg>
        <pc:spChg chg="mod">
          <ac:chgData name="Beckie Evans" userId="f4f3d902-2880-48d7-bf95-7e8feab7ab75" providerId="ADAL" clId="{0034F5C3-ECE6-448B-8EEA-7775DB3576D5}" dt="2026-01-15T15:31:04.658" v="2505" actId="20577"/>
          <ac:spMkLst>
            <pc:docMk/>
            <pc:sldMk cId="4291574285" sldId="364"/>
            <ac:spMk id="3" creationId="{ACE0E186-ACE9-4730-0BBD-39F863EC250E}"/>
          </ac:spMkLst>
        </pc:spChg>
        <pc:spChg chg="add mod">
          <ac:chgData name="Beckie Evans" userId="f4f3d902-2880-48d7-bf95-7e8feab7ab75" providerId="ADAL" clId="{0034F5C3-ECE6-448B-8EEA-7775DB3576D5}" dt="2026-01-15T15:38:12.846" v="2754" actId="20577"/>
          <ac:spMkLst>
            <pc:docMk/>
            <pc:sldMk cId="4291574285" sldId="364"/>
            <ac:spMk id="6" creationId="{57635089-FB3B-2BBE-477A-1BAB387CF6E3}"/>
          </ac:spMkLst>
        </pc:spChg>
        <pc:spChg chg="add mod">
          <ac:chgData name="Beckie Evans" userId="f4f3d902-2880-48d7-bf95-7e8feab7ab75" providerId="ADAL" clId="{0034F5C3-ECE6-448B-8EEA-7775DB3576D5}" dt="2026-01-15T15:37:13.606" v="2731" actId="20577"/>
          <ac:spMkLst>
            <pc:docMk/>
            <pc:sldMk cId="4291574285" sldId="364"/>
            <ac:spMk id="7" creationId="{5ADE3DD6-E746-80E7-08ED-6F308A5B05F3}"/>
          </ac:spMkLst>
        </pc:spChg>
        <pc:spChg chg="add del mod">
          <ac:chgData name="Beckie Evans" userId="f4f3d902-2880-48d7-bf95-7e8feab7ab75" providerId="ADAL" clId="{0034F5C3-ECE6-448B-8EEA-7775DB3576D5}" dt="2026-01-15T15:37:45.820" v="2737"/>
          <ac:spMkLst>
            <pc:docMk/>
            <pc:sldMk cId="4291574285" sldId="364"/>
            <ac:spMk id="8" creationId="{B8CE980F-7001-4A4D-431F-322A61EAAF8A}"/>
          </ac:spMkLst>
        </pc:spChg>
        <pc:spChg chg="add mod">
          <ac:chgData name="Beckie Evans" userId="f4f3d902-2880-48d7-bf95-7e8feab7ab75" providerId="ADAL" clId="{0034F5C3-ECE6-448B-8EEA-7775DB3576D5}" dt="2026-01-15T15:40:03.541" v="2894" actId="12"/>
          <ac:spMkLst>
            <pc:docMk/>
            <pc:sldMk cId="4291574285" sldId="364"/>
            <ac:spMk id="10" creationId="{0928D5FD-36FD-0D6A-65BB-E9CB4ED6E785}"/>
          </ac:spMkLst>
        </pc:spChg>
        <pc:picChg chg="del">
          <ac:chgData name="Beckie Evans" userId="f4f3d902-2880-48d7-bf95-7e8feab7ab75" providerId="ADAL" clId="{0034F5C3-ECE6-448B-8EEA-7775DB3576D5}" dt="2026-01-15T15:32:22.181" v="2598" actId="478"/>
          <ac:picMkLst>
            <pc:docMk/>
            <pc:sldMk cId="4291574285" sldId="364"/>
            <ac:picMk id="5" creationId="{5BECFDED-E784-8A2F-308C-72C5E96AE97F}"/>
          </ac:picMkLst>
        </pc:picChg>
        <pc:picChg chg="add mod">
          <ac:chgData name="Beckie Evans" userId="f4f3d902-2880-48d7-bf95-7e8feab7ab75" providerId="ADAL" clId="{0034F5C3-ECE6-448B-8EEA-7775DB3576D5}" dt="2026-01-15T15:40:28.364" v="2898" actId="14100"/>
          <ac:picMkLst>
            <pc:docMk/>
            <pc:sldMk cId="4291574285" sldId="364"/>
            <ac:picMk id="9" creationId="{C8C5D106-5EF5-E5A0-EDA6-B60B91B481AF}"/>
          </ac:picMkLst>
        </pc:picChg>
        <pc:picChg chg="add mod">
          <ac:chgData name="Beckie Evans" userId="f4f3d902-2880-48d7-bf95-7e8feab7ab75" providerId="ADAL" clId="{0034F5C3-ECE6-448B-8EEA-7775DB3576D5}" dt="2026-01-15T15:40:22.402" v="2897" actId="1076"/>
          <ac:picMkLst>
            <pc:docMk/>
            <pc:sldMk cId="4291574285" sldId="364"/>
            <ac:picMk id="11" creationId="{7D0A637F-F5BD-20CB-C654-19A3CA10A84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9F8168-7F4A-4CDF-801D-A71A4B88E1F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E1F25130-BD07-47E2-BEDB-3D8C4434CDCF}">
      <dgm:prSet/>
      <dgm:spPr/>
      <dgm:t>
        <a:bodyPr/>
        <a:lstStyle/>
        <a:p>
          <a:r>
            <a:rPr lang="en-US">
              <a:latin typeface="Calibri" panose="020F0502020204030204" pitchFamily="34" charset="0"/>
              <a:cs typeface="Calibri" panose="020F0502020204030204" pitchFamily="34" charset="0"/>
            </a:rPr>
            <a:t>How Does Learning Happen? </a:t>
          </a:r>
        </a:p>
      </dgm:t>
    </dgm:pt>
    <dgm:pt modelId="{96D7F430-771C-4054-814C-16612FB81109}" type="parTrans" cxnId="{334F996E-1163-4BAC-A86E-39361051EEE0}">
      <dgm:prSet/>
      <dgm:spPr/>
      <dgm:t>
        <a:bodyPr/>
        <a:lstStyle/>
        <a:p>
          <a:endParaRPr lang="en-CA"/>
        </a:p>
      </dgm:t>
    </dgm:pt>
    <dgm:pt modelId="{ED0EF5BB-E544-45ED-B849-0FF68756EAE0}" type="sibTrans" cxnId="{334F996E-1163-4BAC-A86E-39361051EEE0}">
      <dgm:prSet/>
      <dgm:spPr/>
      <dgm:t>
        <a:bodyPr/>
        <a:lstStyle/>
        <a:p>
          <a:endParaRPr lang="en-CA"/>
        </a:p>
      </dgm:t>
    </dgm:pt>
    <dgm:pt modelId="{AC19031A-D412-4E3B-9368-80AFE6FE0045}">
      <dgm:prSet/>
      <dgm:spPr>
        <a:solidFill>
          <a:schemeClr val="accent2"/>
        </a:solidFill>
      </dgm:spPr>
      <dgm:t>
        <a:bodyPr/>
        <a:lstStyle/>
        <a:p>
          <a:r>
            <a:rPr lang="en-US">
              <a:latin typeface="Calibri" panose="020F0502020204030204" pitchFamily="34" charset="0"/>
              <a:cs typeface="Calibri" panose="020F0502020204030204" pitchFamily="34" charset="0"/>
            </a:rPr>
            <a:t>Responsive, Caring Relationships</a:t>
          </a:r>
        </a:p>
      </dgm:t>
    </dgm:pt>
    <dgm:pt modelId="{4C43A3EB-9371-4921-A112-72B1CA73D541}" type="parTrans" cxnId="{3D1EAA3C-7C5D-4272-B7CD-8DD8EDA3E4DB}">
      <dgm:prSet/>
      <dgm:spPr/>
      <dgm:t>
        <a:bodyPr/>
        <a:lstStyle/>
        <a:p>
          <a:endParaRPr lang="en-CA"/>
        </a:p>
      </dgm:t>
    </dgm:pt>
    <dgm:pt modelId="{28174C71-A461-454E-9996-BD74B480AA87}" type="sibTrans" cxnId="{3D1EAA3C-7C5D-4272-B7CD-8DD8EDA3E4DB}">
      <dgm:prSet/>
      <dgm:spPr/>
      <dgm:t>
        <a:bodyPr/>
        <a:lstStyle/>
        <a:p>
          <a:endParaRPr lang="en-CA"/>
        </a:p>
      </dgm:t>
    </dgm:pt>
    <dgm:pt modelId="{93E76C0D-7246-46F8-86BE-C70F24ED92C3}">
      <dgm:prSet/>
      <dgm:spPr>
        <a:solidFill>
          <a:schemeClr val="accent3"/>
        </a:solidFill>
      </dgm:spPr>
      <dgm:t>
        <a:bodyPr/>
        <a:lstStyle/>
        <a:p>
          <a:r>
            <a:rPr lang="en-US">
              <a:latin typeface="Calibri" panose="020F0502020204030204" pitchFamily="34" charset="0"/>
              <a:cs typeface="Calibri" panose="020F0502020204030204" pitchFamily="34" charset="0"/>
            </a:rPr>
            <a:t>Child Led Approaches to Learning</a:t>
          </a:r>
        </a:p>
      </dgm:t>
    </dgm:pt>
    <dgm:pt modelId="{826BB1FA-766A-46C7-9DD4-D07D3D9544D7}" type="parTrans" cxnId="{CB4706FE-3900-49DE-AF08-0D825F18B23A}">
      <dgm:prSet/>
      <dgm:spPr/>
      <dgm:t>
        <a:bodyPr/>
        <a:lstStyle/>
        <a:p>
          <a:endParaRPr lang="en-CA"/>
        </a:p>
      </dgm:t>
    </dgm:pt>
    <dgm:pt modelId="{AD569BB2-176B-4088-B55A-EE6165EDB2C2}" type="sibTrans" cxnId="{CB4706FE-3900-49DE-AF08-0D825F18B23A}">
      <dgm:prSet/>
      <dgm:spPr/>
      <dgm:t>
        <a:bodyPr/>
        <a:lstStyle/>
        <a:p>
          <a:endParaRPr lang="en-CA"/>
        </a:p>
      </dgm:t>
    </dgm:pt>
    <dgm:pt modelId="{1FDC5A1F-D34F-45BA-944B-864FE77BFEB1}" type="pres">
      <dgm:prSet presAssocID="{199F8168-7F4A-4CDF-801D-A71A4B88E1F5}" presName="diagram" presStyleCnt="0">
        <dgm:presLayoutVars>
          <dgm:dir/>
          <dgm:resizeHandles val="exact"/>
        </dgm:presLayoutVars>
      </dgm:prSet>
      <dgm:spPr/>
    </dgm:pt>
    <dgm:pt modelId="{ED79E97F-407A-4A9B-A823-953CD73C2849}" type="pres">
      <dgm:prSet presAssocID="{E1F25130-BD07-47E2-BEDB-3D8C4434CDCF}" presName="node" presStyleLbl="node1" presStyleIdx="0" presStyleCnt="3" custLinFactNeighborX="-72935" custLinFactNeighborY="-32525">
        <dgm:presLayoutVars>
          <dgm:bulletEnabled val="1"/>
        </dgm:presLayoutVars>
      </dgm:prSet>
      <dgm:spPr/>
    </dgm:pt>
    <dgm:pt modelId="{747AF967-E982-46E2-8738-9792522C96F4}" type="pres">
      <dgm:prSet presAssocID="{ED0EF5BB-E544-45ED-B849-0FF68756EAE0}" presName="sibTrans" presStyleCnt="0"/>
      <dgm:spPr/>
    </dgm:pt>
    <dgm:pt modelId="{590E9B9B-5562-44B7-9FE2-CE523D4BD604}" type="pres">
      <dgm:prSet presAssocID="{AC19031A-D412-4E3B-9368-80AFE6FE0045}" presName="node" presStyleLbl="node1" presStyleIdx="1" presStyleCnt="3" custLinFactNeighborX="-2196" custLinFactNeighborY="-29169">
        <dgm:presLayoutVars>
          <dgm:bulletEnabled val="1"/>
        </dgm:presLayoutVars>
      </dgm:prSet>
      <dgm:spPr/>
    </dgm:pt>
    <dgm:pt modelId="{79FBD4C6-ADC2-4783-877E-FAB921B319A9}" type="pres">
      <dgm:prSet presAssocID="{28174C71-A461-454E-9996-BD74B480AA87}" presName="sibTrans" presStyleCnt="0"/>
      <dgm:spPr/>
    </dgm:pt>
    <dgm:pt modelId="{56A9AAB3-506E-4F52-BAC6-9D2479F817B1}" type="pres">
      <dgm:prSet presAssocID="{93E76C0D-7246-46F8-86BE-C70F24ED92C3}" presName="node" presStyleLbl="node1" presStyleIdx="2" presStyleCnt="3" custLinFactNeighborX="28090" custLinFactNeighborY="-495">
        <dgm:presLayoutVars>
          <dgm:bulletEnabled val="1"/>
        </dgm:presLayoutVars>
      </dgm:prSet>
      <dgm:spPr/>
    </dgm:pt>
  </dgm:ptLst>
  <dgm:cxnLst>
    <dgm:cxn modelId="{017E9521-5630-4444-BF3A-82B32E2DDA4C}" type="presOf" srcId="{E1F25130-BD07-47E2-BEDB-3D8C4434CDCF}" destId="{ED79E97F-407A-4A9B-A823-953CD73C2849}" srcOrd="0" destOrd="0" presId="urn:microsoft.com/office/officeart/2005/8/layout/default"/>
    <dgm:cxn modelId="{3D1EAA3C-7C5D-4272-B7CD-8DD8EDA3E4DB}" srcId="{199F8168-7F4A-4CDF-801D-A71A4B88E1F5}" destId="{AC19031A-D412-4E3B-9368-80AFE6FE0045}" srcOrd="1" destOrd="0" parTransId="{4C43A3EB-9371-4921-A112-72B1CA73D541}" sibTransId="{28174C71-A461-454E-9996-BD74B480AA87}"/>
    <dgm:cxn modelId="{88CDC53C-EA93-4ED9-AB9F-F45D442CFD59}" type="presOf" srcId="{93E76C0D-7246-46F8-86BE-C70F24ED92C3}" destId="{56A9AAB3-506E-4F52-BAC6-9D2479F817B1}" srcOrd="0" destOrd="0" presId="urn:microsoft.com/office/officeart/2005/8/layout/default"/>
    <dgm:cxn modelId="{334F996E-1163-4BAC-A86E-39361051EEE0}" srcId="{199F8168-7F4A-4CDF-801D-A71A4B88E1F5}" destId="{E1F25130-BD07-47E2-BEDB-3D8C4434CDCF}" srcOrd="0" destOrd="0" parTransId="{96D7F430-771C-4054-814C-16612FB81109}" sibTransId="{ED0EF5BB-E544-45ED-B849-0FF68756EAE0}"/>
    <dgm:cxn modelId="{A721CE9B-B842-41A8-93DC-0797C2494DAA}" type="presOf" srcId="{AC19031A-D412-4E3B-9368-80AFE6FE0045}" destId="{590E9B9B-5562-44B7-9FE2-CE523D4BD604}" srcOrd="0" destOrd="0" presId="urn:microsoft.com/office/officeart/2005/8/layout/default"/>
    <dgm:cxn modelId="{DA3E32EB-94FA-4BB4-98E9-B91FD925C7D0}" type="presOf" srcId="{199F8168-7F4A-4CDF-801D-A71A4B88E1F5}" destId="{1FDC5A1F-D34F-45BA-944B-864FE77BFEB1}" srcOrd="0" destOrd="0" presId="urn:microsoft.com/office/officeart/2005/8/layout/default"/>
    <dgm:cxn modelId="{CB4706FE-3900-49DE-AF08-0D825F18B23A}" srcId="{199F8168-7F4A-4CDF-801D-A71A4B88E1F5}" destId="{93E76C0D-7246-46F8-86BE-C70F24ED92C3}" srcOrd="2" destOrd="0" parTransId="{826BB1FA-766A-46C7-9DD4-D07D3D9544D7}" sibTransId="{AD569BB2-176B-4088-B55A-EE6165EDB2C2}"/>
    <dgm:cxn modelId="{B91C9953-66D8-4B84-8591-F798744DF140}" type="presParOf" srcId="{1FDC5A1F-D34F-45BA-944B-864FE77BFEB1}" destId="{ED79E97F-407A-4A9B-A823-953CD73C2849}" srcOrd="0" destOrd="0" presId="urn:microsoft.com/office/officeart/2005/8/layout/default"/>
    <dgm:cxn modelId="{72A335A8-686C-40DF-8CCD-6F736539B350}" type="presParOf" srcId="{1FDC5A1F-D34F-45BA-944B-864FE77BFEB1}" destId="{747AF967-E982-46E2-8738-9792522C96F4}" srcOrd="1" destOrd="0" presId="urn:microsoft.com/office/officeart/2005/8/layout/default"/>
    <dgm:cxn modelId="{3C804016-AE8E-4DBB-B87B-074203D07D75}" type="presParOf" srcId="{1FDC5A1F-D34F-45BA-944B-864FE77BFEB1}" destId="{590E9B9B-5562-44B7-9FE2-CE523D4BD604}" srcOrd="2" destOrd="0" presId="urn:microsoft.com/office/officeart/2005/8/layout/default"/>
    <dgm:cxn modelId="{3373139D-19F7-4BA8-87D9-4639B8073E3B}" type="presParOf" srcId="{1FDC5A1F-D34F-45BA-944B-864FE77BFEB1}" destId="{79FBD4C6-ADC2-4783-877E-FAB921B319A9}" srcOrd="3" destOrd="0" presId="urn:microsoft.com/office/officeart/2005/8/layout/default"/>
    <dgm:cxn modelId="{6A4CCAEF-A299-4D61-97DB-610F71D2A7A3}" type="presParOf" srcId="{1FDC5A1F-D34F-45BA-944B-864FE77BFEB1}" destId="{56A9AAB3-506E-4F52-BAC6-9D2479F817B1}"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C3903D-B74A-4404-A3BC-B3C3FAD0410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E48362FB-4EE5-4059-8F26-7FFCDD5D7EEB}">
      <dgm:prSet phldrT="[Text]"/>
      <dgm:spPr/>
      <dgm:t>
        <a:bodyPr/>
        <a:lstStyle/>
        <a:p>
          <a:r>
            <a:rPr lang="en-US"/>
            <a:t>Social</a:t>
          </a:r>
          <a:endParaRPr lang="en-CA" dirty="0"/>
        </a:p>
      </dgm:t>
    </dgm:pt>
    <dgm:pt modelId="{EAE9E35E-57B9-455D-8BA5-82F52764DBAE}" type="parTrans" cxnId="{0B3E32D5-D26E-4845-A477-7092673B47E7}">
      <dgm:prSet/>
      <dgm:spPr/>
      <dgm:t>
        <a:bodyPr/>
        <a:lstStyle/>
        <a:p>
          <a:endParaRPr lang="en-CA"/>
        </a:p>
      </dgm:t>
    </dgm:pt>
    <dgm:pt modelId="{242BB031-A29F-4F8D-9DCB-411674D82BB2}" type="sibTrans" cxnId="{0B3E32D5-D26E-4845-A477-7092673B47E7}">
      <dgm:prSet/>
      <dgm:spPr/>
      <dgm:t>
        <a:bodyPr/>
        <a:lstStyle/>
        <a:p>
          <a:endParaRPr lang="en-CA"/>
        </a:p>
      </dgm:t>
    </dgm:pt>
    <dgm:pt modelId="{0D641549-15EE-4AF1-8F8F-C75FCCBCE221}">
      <dgm:prSet phldrT="[Text]"/>
      <dgm:spPr/>
      <dgm:t>
        <a:bodyPr/>
        <a:lstStyle/>
        <a:p>
          <a:r>
            <a:rPr lang="en-US"/>
            <a:t>Emotional</a:t>
          </a:r>
          <a:endParaRPr lang="en-CA"/>
        </a:p>
      </dgm:t>
    </dgm:pt>
    <dgm:pt modelId="{410910D0-0BB3-4F57-8C3B-F9DBC54250A5}" type="parTrans" cxnId="{4E18B4AE-D01E-41F1-85E8-CD81F52D9249}">
      <dgm:prSet/>
      <dgm:spPr/>
      <dgm:t>
        <a:bodyPr/>
        <a:lstStyle/>
        <a:p>
          <a:endParaRPr lang="en-CA"/>
        </a:p>
      </dgm:t>
    </dgm:pt>
    <dgm:pt modelId="{8077C8D6-A514-44FB-A3E6-741038954998}" type="sibTrans" cxnId="{4E18B4AE-D01E-41F1-85E8-CD81F52D9249}">
      <dgm:prSet/>
      <dgm:spPr/>
      <dgm:t>
        <a:bodyPr/>
        <a:lstStyle/>
        <a:p>
          <a:endParaRPr lang="en-CA"/>
        </a:p>
      </dgm:t>
    </dgm:pt>
    <dgm:pt modelId="{5F5BDCC3-3EEF-41EC-9FE9-435FB0394F40}">
      <dgm:prSet phldrT="[Text]"/>
      <dgm:spPr/>
      <dgm:t>
        <a:bodyPr/>
        <a:lstStyle/>
        <a:p>
          <a:r>
            <a:rPr lang="en-US"/>
            <a:t>Communication, Language &amp; Literacy</a:t>
          </a:r>
          <a:endParaRPr lang="en-CA"/>
        </a:p>
      </dgm:t>
    </dgm:pt>
    <dgm:pt modelId="{76BACA9C-8E98-444B-BA91-CB17515DA736}" type="parTrans" cxnId="{2CA7541E-730E-4F15-BE5F-28A5F219E2D3}">
      <dgm:prSet/>
      <dgm:spPr/>
      <dgm:t>
        <a:bodyPr/>
        <a:lstStyle/>
        <a:p>
          <a:endParaRPr lang="en-CA"/>
        </a:p>
      </dgm:t>
    </dgm:pt>
    <dgm:pt modelId="{E3E379BD-BC6F-4285-AC70-46BC90DC09A6}" type="sibTrans" cxnId="{2CA7541E-730E-4F15-BE5F-28A5F219E2D3}">
      <dgm:prSet/>
      <dgm:spPr/>
      <dgm:t>
        <a:bodyPr/>
        <a:lstStyle/>
        <a:p>
          <a:endParaRPr lang="en-CA"/>
        </a:p>
      </dgm:t>
    </dgm:pt>
    <dgm:pt modelId="{5901B171-45FA-43F9-8DCC-820F7588DCFD}">
      <dgm:prSet phldrT="[Text]"/>
      <dgm:spPr/>
      <dgm:t>
        <a:bodyPr/>
        <a:lstStyle/>
        <a:p>
          <a:r>
            <a:rPr lang="en-US"/>
            <a:t>Cognition</a:t>
          </a:r>
          <a:endParaRPr lang="en-CA"/>
        </a:p>
      </dgm:t>
    </dgm:pt>
    <dgm:pt modelId="{3088660B-F2B6-4E07-81A5-8E17579376F1}" type="parTrans" cxnId="{97698E6D-D6D3-41E8-B0E7-35318402EC68}">
      <dgm:prSet/>
      <dgm:spPr/>
      <dgm:t>
        <a:bodyPr/>
        <a:lstStyle/>
        <a:p>
          <a:endParaRPr lang="en-CA"/>
        </a:p>
      </dgm:t>
    </dgm:pt>
    <dgm:pt modelId="{8FED39E5-FDA9-428A-9535-147420BC1EBA}" type="sibTrans" cxnId="{97698E6D-D6D3-41E8-B0E7-35318402EC68}">
      <dgm:prSet/>
      <dgm:spPr/>
      <dgm:t>
        <a:bodyPr/>
        <a:lstStyle/>
        <a:p>
          <a:endParaRPr lang="en-CA"/>
        </a:p>
      </dgm:t>
    </dgm:pt>
    <dgm:pt modelId="{15995889-C8C1-425D-B2A1-BE9BAD41F3BB}">
      <dgm:prSet phldrT="[Text]"/>
      <dgm:spPr/>
      <dgm:t>
        <a:bodyPr/>
        <a:lstStyle/>
        <a:p>
          <a:r>
            <a:rPr lang="en-US"/>
            <a:t>Physical</a:t>
          </a:r>
          <a:endParaRPr lang="en-CA"/>
        </a:p>
      </dgm:t>
    </dgm:pt>
    <dgm:pt modelId="{A15BBCD0-F954-46FB-889D-CBFC71D85404}" type="parTrans" cxnId="{A481EC87-6185-406D-B4EF-2A5118B3DA78}">
      <dgm:prSet/>
      <dgm:spPr/>
      <dgm:t>
        <a:bodyPr/>
        <a:lstStyle/>
        <a:p>
          <a:endParaRPr lang="en-CA"/>
        </a:p>
      </dgm:t>
    </dgm:pt>
    <dgm:pt modelId="{8E08C29E-4AB4-42F4-AFFA-0E40FFE922E2}" type="sibTrans" cxnId="{A481EC87-6185-406D-B4EF-2A5118B3DA78}">
      <dgm:prSet/>
      <dgm:spPr/>
      <dgm:t>
        <a:bodyPr/>
        <a:lstStyle/>
        <a:p>
          <a:endParaRPr lang="en-CA"/>
        </a:p>
      </dgm:t>
    </dgm:pt>
    <dgm:pt modelId="{B9B0140D-7371-43B3-B8F9-877E62A23079}" type="pres">
      <dgm:prSet presAssocID="{B8C3903D-B74A-4404-A3BC-B3C3FAD04101}" presName="diagram" presStyleCnt="0">
        <dgm:presLayoutVars>
          <dgm:dir/>
          <dgm:resizeHandles val="exact"/>
        </dgm:presLayoutVars>
      </dgm:prSet>
      <dgm:spPr/>
    </dgm:pt>
    <dgm:pt modelId="{8D0492B6-DCB0-47B9-B3C5-64FB57A3F5E0}" type="pres">
      <dgm:prSet presAssocID="{E48362FB-4EE5-4059-8F26-7FFCDD5D7EEB}" presName="node" presStyleLbl="node1" presStyleIdx="0" presStyleCnt="5" custLinFactNeighborX="-4529" custLinFactNeighborY="-119">
        <dgm:presLayoutVars>
          <dgm:bulletEnabled val="1"/>
        </dgm:presLayoutVars>
      </dgm:prSet>
      <dgm:spPr/>
    </dgm:pt>
    <dgm:pt modelId="{A20CBAA7-050D-4AFC-B52F-A086221CF0B9}" type="pres">
      <dgm:prSet presAssocID="{242BB031-A29F-4F8D-9DCB-411674D82BB2}" presName="sibTrans" presStyleCnt="0"/>
      <dgm:spPr/>
    </dgm:pt>
    <dgm:pt modelId="{5A6209FC-AFAC-4727-828B-17FAAB7EBFFD}" type="pres">
      <dgm:prSet presAssocID="{0D641549-15EE-4AF1-8F8F-C75FCCBCE221}" presName="node" presStyleLbl="node1" presStyleIdx="1" presStyleCnt="5">
        <dgm:presLayoutVars>
          <dgm:bulletEnabled val="1"/>
        </dgm:presLayoutVars>
      </dgm:prSet>
      <dgm:spPr/>
    </dgm:pt>
    <dgm:pt modelId="{70F88BF0-53E5-4E37-B23C-E5A267E00623}" type="pres">
      <dgm:prSet presAssocID="{8077C8D6-A514-44FB-A3E6-741038954998}" presName="sibTrans" presStyleCnt="0"/>
      <dgm:spPr/>
    </dgm:pt>
    <dgm:pt modelId="{CBB47553-C40E-4D12-BD1C-8D514079864A}" type="pres">
      <dgm:prSet presAssocID="{5F5BDCC3-3EEF-41EC-9FE9-435FB0394F40}" presName="node" presStyleLbl="node1" presStyleIdx="2" presStyleCnt="5">
        <dgm:presLayoutVars>
          <dgm:bulletEnabled val="1"/>
        </dgm:presLayoutVars>
      </dgm:prSet>
      <dgm:spPr/>
    </dgm:pt>
    <dgm:pt modelId="{091E7AEC-37F9-44DB-9FBF-C4EDC632DEF9}" type="pres">
      <dgm:prSet presAssocID="{E3E379BD-BC6F-4285-AC70-46BC90DC09A6}" presName="sibTrans" presStyleCnt="0"/>
      <dgm:spPr/>
    </dgm:pt>
    <dgm:pt modelId="{D73E5F2A-841E-40A4-A968-444705522221}" type="pres">
      <dgm:prSet presAssocID="{5901B171-45FA-43F9-8DCC-820F7588DCFD}" presName="node" presStyleLbl="node1" presStyleIdx="3" presStyleCnt="5" custLinFactNeighborX="1690" custLinFactNeighborY="1996">
        <dgm:presLayoutVars>
          <dgm:bulletEnabled val="1"/>
        </dgm:presLayoutVars>
      </dgm:prSet>
      <dgm:spPr/>
    </dgm:pt>
    <dgm:pt modelId="{7E6887C8-C29C-472D-8EF9-4821DDD909B7}" type="pres">
      <dgm:prSet presAssocID="{8FED39E5-FDA9-428A-9535-147420BC1EBA}" presName="sibTrans" presStyleCnt="0"/>
      <dgm:spPr/>
    </dgm:pt>
    <dgm:pt modelId="{F2C9E410-0DBF-4D81-8749-73187CC7B66C}" type="pres">
      <dgm:prSet presAssocID="{15995889-C8C1-425D-B2A1-BE9BAD41F3BB}" presName="node" presStyleLbl="node1" presStyleIdx="4" presStyleCnt="5">
        <dgm:presLayoutVars>
          <dgm:bulletEnabled val="1"/>
        </dgm:presLayoutVars>
      </dgm:prSet>
      <dgm:spPr/>
    </dgm:pt>
  </dgm:ptLst>
  <dgm:cxnLst>
    <dgm:cxn modelId="{2CA7541E-730E-4F15-BE5F-28A5F219E2D3}" srcId="{B8C3903D-B74A-4404-A3BC-B3C3FAD04101}" destId="{5F5BDCC3-3EEF-41EC-9FE9-435FB0394F40}" srcOrd="2" destOrd="0" parTransId="{76BACA9C-8E98-444B-BA91-CB17515DA736}" sibTransId="{E3E379BD-BC6F-4285-AC70-46BC90DC09A6}"/>
    <dgm:cxn modelId="{97698E6D-D6D3-41E8-B0E7-35318402EC68}" srcId="{B8C3903D-B74A-4404-A3BC-B3C3FAD04101}" destId="{5901B171-45FA-43F9-8DCC-820F7588DCFD}" srcOrd="3" destOrd="0" parTransId="{3088660B-F2B6-4E07-81A5-8E17579376F1}" sibTransId="{8FED39E5-FDA9-428A-9535-147420BC1EBA}"/>
    <dgm:cxn modelId="{7F332D6E-27B0-40E1-903E-E917288B3588}" type="presOf" srcId="{B8C3903D-B74A-4404-A3BC-B3C3FAD04101}" destId="{B9B0140D-7371-43B3-B8F9-877E62A23079}" srcOrd="0" destOrd="0" presId="urn:microsoft.com/office/officeart/2005/8/layout/default"/>
    <dgm:cxn modelId="{A481EC87-6185-406D-B4EF-2A5118B3DA78}" srcId="{B8C3903D-B74A-4404-A3BC-B3C3FAD04101}" destId="{15995889-C8C1-425D-B2A1-BE9BAD41F3BB}" srcOrd="4" destOrd="0" parTransId="{A15BBCD0-F954-46FB-889D-CBFC71D85404}" sibTransId="{8E08C29E-4AB4-42F4-AFFA-0E40FFE922E2}"/>
    <dgm:cxn modelId="{4FE51F8D-2216-4DB5-8F1C-C88134D6B307}" type="presOf" srcId="{5901B171-45FA-43F9-8DCC-820F7588DCFD}" destId="{D73E5F2A-841E-40A4-A968-444705522221}" srcOrd="0" destOrd="0" presId="urn:microsoft.com/office/officeart/2005/8/layout/default"/>
    <dgm:cxn modelId="{FBAB2F93-984D-4E01-B6DF-B6859FAAAA9D}" type="presOf" srcId="{15995889-C8C1-425D-B2A1-BE9BAD41F3BB}" destId="{F2C9E410-0DBF-4D81-8749-73187CC7B66C}" srcOrd="0" destOrd="0" presId="urn:microsoft.com/office/officeart/2005/8/layout/default"/>
    <dgm:cxn modelId="{F9B71D96-55D6-4202-A68D-991C98DCBD6B}" type="presOf" srcId="{0D641549-15EE-4AF1-8F8F-C75FCCBCE221}" destId="{5A6209FC-AFAC-4727-828B-17FAAB7EBFFD}" srcOrd="0" destOrd="0" presId="urn:microsoft.com/office/officeart/2005/8/layout/default"/>
    <dgm:cxn modelId="{37448AAE-93C8-45C6-B929-37116199F3C6}" type="presOf" srcId="{5F5BDCC3-3EEF-41EC-9FE9-435FB0394F40}" destId="{CBB47553-C40E-4D12-BD1C-8D514079864A}" srcOrd="0" destOrd="0" presId="urn:microsoft.com/office/officeart/2005/8/layout/default"/>
    <dgm:cxn modelId="{4E18B4AE-D01E-41F1-85E8-CD81F52D9249}" srcId="{B8C3903D-B74A-4404-A3BC-B3C3FAD04101}" destId="{0D641549-15EE-4AF1-8F8F-C75FCCBCE221}" srcOrd="1" destOrd="0" parTransId="{410910D0-0BB3-4F57-8C3B-F9DBC54250A5}" sibTransId="{8077C8D6-A514-44FB-A3E6-741038954998}"/>
    <dgm:cxn modelId="{985EB6C8-A35A-47C1-A791-8F61772B3C1A}" type="presOf" srcId="{E48362FB-4EE5-4059-8F26-7FFCDD5D7EEB}" destId="{8D0492B6-DCB0-47B9-B3C5-64FB57A3F5E0}" srcOrd="0" destOrd="0" presId="urn:microsoft.com/office/officeart/2005/8/layout/default"/>
    <dgm:cxn modelId="{0B3E32D5-D26E-4845-A477-7092673B47E7}" srcId="{B8C3903D-B74A-4404-A3BC-B3C3FAD04101}" destId="{E48362FB-4EE5-4059-8F26-7FFCDD5D7EEB}" srcOrd="0" destOrd="0" parTransId="{EAE9E35E-57B9-455D-8BA5-82F52764DBAE}" sibTransId="{242BB031-A29F-4F8D-9DCB-411674D82BB2}"/>
    <dgm:cxn modelId="{3E8153A1-F7DE-4D3A-B0D1-C238AF711040}" type="presParOf" srcId="{B9B0140D-7371-43B3-B8F9-877E62A23079}" destId="{8D0492B6-DCB0-47B9-B3C5-64FB57A3F5E0}" srcOrd="0" destOrd="0" presId="urn:microsoft.com/office/officeart/2005/8/layout/default"/>
    <dgm:cxn modelId="{3D212323-CBFA-4C45-B34F-BDC39966C1AD}" type="presParOf" srcId="{B9B0140D-7371-43B3-B8F9-877E62A23079}" destId="{A20CBAA7-050D-4AFC-B52F-A086221CF0B9}" srcOrd="1" destOrd="0" presId="urn:microsoft.com/office/officeart/2005/8/layout/default"/>
    <dgm:cxn modelId="{4475029F-EC07-4BA0-932F-B9FA14D78473}" type="presParOf" srcId="{B9B0140D-7371-43B3-B8F9-877E62A23079}" destId="{5A6209FC-AFAC-4727-828B-17FAAB7EBFFD}" srcOrd="2" destOrd="0" presId="urn:microsoft.com/office/officeart/2005/8/layout/default"/>
    <dgm:cxn modelId="{8F705578-AEF9-4BB8-B2DE-FBBD8C3C5781}" type="presParOf" srcId="{B9B0140D-7371-43B3-B8F9-877E62A23079}" destId="{70F88BF0-53E5-4E37-B23C-E5A267E00623}" srcOrd="3" destOrd="0" presId="urn:microsoft.com/office/officeart/2005/8/layout/default"/>
    <dgm:cxn modelId="{9239705C-69CE-4E2F-B695-835F32A71EC9}" type="presParOf" srcId="{B9B0140D-7371-43B3-B8F9-877E62A23079}" destId="{CBB47553-C40E-4D12-BD1C-8D514079864A}" srcOrd="4" destOrd="0" presId="urn:microsoft.com/office/officeart/2005/8/layout/default"/>
    <dgm:cxn modelId="{8201B02A-B9F2-4A82-AA57-A4268E752123}" type="presParOf" srcId="{B9B0140D-7371-43B3-B8F9-877E62A23079}" destId="{091E7AEC-37F9-44DB-9FBF-C4EDC632DEF9}" srcOrd="5" destOrd="0" presId="urn:microsoft.com/office/officeart/2005/8/layout/default"/>
    <dgm:cxn modelId="{DD0290BF-C68A-417A-8193-DCF8CCAF7D7E}" type="presParOf" srcId="{B9B0140D-7371-43B3-B8F9-877E62A23079}" destId="{D73E5F2A-841E-40A4-A968-444705522221}" srcOrd="6" destOrd="0" presId="urn:microsoft.com/office/officeart/2005/8/layout/default"/>
    <dgm:cxn modelId="{F10CBA78-E438-4BA1-8B61-3FA0260CF09B}" type="presParOf" srcId="{B9B0140D-7371-43B3-B8F9-877E62A23079}" destId="{7E6887C8-C29C-472D-8EF9-4821DDD909B7}" srcOrd="7" destOrd="0" presId="urn:microsoft.com/office/officeart/2005/8/layout/default"/>
    <dgm:cxn modelId="{6FC39F0C-25DB-4C73-B085-92A263586589}" type="presParOf" srcId="{B9B0140D-7371-43B3-B8F9-877E62A23079}" destId="{F2C9E410-0DBF-4D81-8749-73187CC7B66C}" srcOrd="8" destOrd="0" presId="urn:microsoft.com/office/officeart/2005/8/layout/defaul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C4B35F-09BC-4541-AA76-7455830A020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814C8B6-4196-4231-8601-67E986C814D0}">
      <dgm:prSet/>
      <dgm:spPr/>
      <dgm:t>
        <a:bodyPr/>
        <a:lstStyle/>
        <a:p>
          <a:r>
            <a:rPr lang="en-US"/>
            <a:t>Set reasonable limits                                                      </a:t>
          </a:r>
        </a:p>
      </dgm:t>
    </dgm:pt>
    <dgm:pt modelId="{C67BED4C-851D-4DBB-9C7C-4C16B98A77B3}" type="parTrans" cxnId="{73924B1C-B139-4F8F-BD46-FBD7ECB80BCC}">
      <dgm:prSet/>
      <dgm:spPr/>
      <dgm:t>
        <a:bodyPr/>
        <a:lstStyle/>
        <a:p>
          <a:endParaRPr lang="en-US"/>
        </a:p>
      </dgm:t>
    </dgm:pt>
    <dgm:pt modelId="{21D326CE-A5DA-4FD0-B810-D6901B990538}" type="sibTrans" cxnId="{73924B1C-B139-4F8F-BD46-FBD7ECB80BCC}">
      <dgm:prSet/>
      <dgm:spPr/>
      <dgm:t>
        <a:bodyPr/>
        <a:lstStyle/>
        <a:p>
          <a:endParaRPr lang="en-US"/>
        </a:p>
      </dgm:t>
    </dgm:pt>
    <dgm:pt modelId="{B79B3109-080D-4CD9-B5AD-C8B129113958}">
      <dgm:prSet/>
      <dgm:spPr/>
      <dgm:t>
        <a:bodyPr/>
        <a:lstStyle/>
        <a:p>
          <a:r>
            <a:rPr lang="en-US"/>
            <a:t>Use simple, plain language</a:t>
          </a:r>
        </a:p>
      </dgm:t>
    </dgm:pt>
    <dgm:pt modelId="{FFDED32C-3256-4E49-8F93-82EB44074443}" type="parTrans" cxnId="{6599F17A-DBA5-4622-9BEC-CB6B6DE910F2}">
      <dgm:prSet/>
      <dgm:spPr/>
      <dgm:t>
        <a:bodyPr/>
        <a:lstStyle/>
        <a:p>
          <a:endParaRPr lang="en-US"/>
        </a:p>
      </dgm:t>
    </dgm:pt>
    <dgm:pt modelId="{369FE41D-3678-4778-92B5-5DFFB9B189E7}" type="sibTrans" cxnId="{6599F17A-DBA5-4622-9BEC-CB6B6DE910F2}">
      <dgm:prSet/>
      <dgm:spPr/>
      <dgm:t>
        <a:bodyPr/>
        <a:lstStyle/>
        <a:p>
          <a:endParaRPr lang="en-US"/>
        </a:p>
      </dgm:t>
    </dgm:pt>
    <dgm:pt modelId="{4201F66C-9704-40BB-BB46-014A6A9BCE37}">
      <dgm:prSet/>
      <dgm:spPr/>
      <dgm:t>
        <a:bodyPr/>
        <a:lstStyle/>
        <a:p>
          <a:r>
            <a:rPr lang="en-US"/>
            <a:t>Give transition warnings</a:t>
          </a:r>
        </a:p>
      </dgm:t>
    </dgm:pt>
    <dgm:pt modelId="{EB899A71-4CC8-4BB8-85B3-A8A8DAB55039}" type="parTrans" cxnId="{AD8E0C7E-0EBE-4270-9ABE-5B115A2210EF}">
      <dgm:prSet/>
      <dgm:spPr/>
      <dgm:t>
        <a:bodyPr/>
        <a:lstStyle/>
        <a:p>
          <a:endParaRPr lang="en-US"/>
        </a:p>
      </dgm:t>
    </dgm:pt>
    <dgm:pt modelId="{54319EB1-8FFA-4ADC-8A44-A694C50190AE}" type="sibTrans" cxnId="{AD8E0C7E-0EBE-4270-9ABE-5B115A2210EF}">
      <dgm:prSet/>
      <dgm:spPr/>
      <dgm:t>
        <a:bodyPr/>
        <a:lstStyle/>
        <a:p>
          <a:endParaRPr lang="en-US"/>
        </a:p>
      </dgm:t>
    </dgm:pt>
    <dgm:pt modelId="{C151E7EA-991D-4068-8005-E1D884C75B39}">
      <dgm:prSet/>
      <dgm:spPr/>
      <dgm:t>
        <a:bodyPr/>
        <a:lstStyle/>
        <a:p>
          <a:r>
            <a:rPr lang="en-US"/>
            <a:t>Limit the number of transitions and waiting times for children</a:t>
          </a:r>
        </a:p>
      </dgm:t>
    </dgm:pt>
    <dgm:pt modelId="{4A564ABD-DE67-4704-B358-59F5EA857F0E}" type="parTrans" cxnId="{699C0EC7-7939-492B-BB4F-AB418A30C3E7}">
      <dgm:prSet/>
      <dgm:spPr/>
      <dgm:t>
        <a:bodyPr/>
        <a:lstStyle/>
        <a:p>
          <a:endParaRPr lang="en-US"/>
        </a:p>
      </dgm:t>
    </dgm:pt>
    <dgm:pt modelId="{3B58A9A4-6E32-406A-8E5B-FAF01C958CAF}" type="sibTrans" cxnId="{699C0EC7-7939-492B-BB4F-AB418A30C3E7}">
      <dgm:prSet/>
      <dgm:spPr/>
      <dgm:t>
        <a:bodyPr/>
        <a:lstStyle/>
        <a:p>
          <a:endParaRPr lang="en-US"/>
        </a:p>
      </dgm:t>
    </dgm:pt>
    <dgm:pt modelId="{2BE94FEE-AA5D-4C07-A7FD-335CBD017836}">
      <dgm:prSet/>
      <dgm:spPr/>
      <dgm:t>
        <a:bodyPr/>
        <a:lstStyle/>
        <a:p>
          <a:r>
            <a:rPr lang="en-US"/>
            <a:t>State what is expected </a:t>
          </a:r>
        </a:p>
      </dgm:t>
    </dgm:pt>
    <dgm:pt modelId="{C4DB10CC-63A6-4F47-8026-8DD096A6E17F}" type="parTrans" cxnId="{92CC1403-F4F2-4689-AFFB-2F651DAB8C6C}">
      <dgm:prSet/>
      <dgm:spPr/>
      <dgm:t>
        <a:bodyPr/>
        <a:lstStyle/>
        <a:p>
          <a:endParaRPr lang="en-US"/>
        </a:p>
      </dgm:t>
    </dgm:pt>
    <dgm:pt modelId="{3F717F3D-CA7B-49D2-B833-BA3E4ED96B70}" type="sibTrans" cxnId="{92CC1403-F4F2-4689-AFFB-2F651DAB8C6C}">
      <dgm:prSet/>
      <dgm:spPr/>
      <dgm:t>
        <a:bodyPr/>
        <a:lstStyle/>
        <a:p>
          <a:endParaRPr lang="en-US"/>
        </a:p>
      </dgm:t>
    </dgm:pt>
    <dgm:pt modelId="{9448C754-3A89-44DF-931B-7164DA3D744E}">
      <dgm:prSet/>
      <dgm:spPr/>
      <dgm:t>
        <a:bodyPr/>
        <a:lstStyle/>
        <a:p>
          <a:r>
            <a:rPr lang="en-US"/>
            <a:t>Redirection </a:t>
          </a:r>
        </a:p>
      </dgm:t>
    </dgm:pt>
    <dgm:pt modelId="{376937DF-D8C6-4448-B69A-86CFD921ABB8}" type="parTrans" cxnId="{A8A6D321-CD25-4C46-9329-3A05EBCEC2A2}">
      <dgm:prSet/>
      <dgm:spPr/>
      <dgm:t>
        <a:bodyPr/>
        <a:lstStyle/>
        <a:p>
          <a:endParaRPr lang="en-US"/>
        </a:p>
      </dgm:t>
    </dgm:pt>
    <dgm:pt modelId="{5C15D16E-3F29-45B5-8BB2-CDBAB9A40BD3}" type="sibTrans" cxnId="{A8A6D321-CD25-4C46-9329-3A05EBCEC2A2}">
      <dgm:prSet/>
      <dgm:spPr/>
      <dgm:t>
        <a:bodyPr/>
        <a:lstStyle/>
        <a:p>
          <a:endParaRPr lang="en-US"/>
        </a:p>
      </dgm:t>
    </dgm:pt>
    <dgm:pt modelId="{9F238683-D18A-4B8E-9FE4-6EC8E805789D}">
      <dgm:prSet/>
      <dgm:spPr/>
      <dgm:t>
        <a:bodyPr/>
        <a:lstStyle/>
        <a:p>
          <a:r>
            <a:rPr lang="en-US"/>
            <a:t>Say </a:t>
          </a:r>
          <a:r>
            <a:rPr lang="en-US" b="1" i="1"/>
            <a:t>yes</a:t>
          </a:r>
          <a:r>
            <a:rPr lang="en-US"/>
            <a:t> whenever reasonably possible</a:t>
          </a:r>
        </a:p>
      </dgm:t>
    </dgm:pt>
    <dgm:pt modelId="{9A34720B-8305-4AB6-80D4-97BCE5429355}" type="parTrans" cxnId="{48673671-58EC-4ACB-8912-30A097EB716D}">
      <dgm:prSet/>
      <dgm:spPr/>
      <dgm:t>
        <a:bodyPr/>
        <a:lstStyle/>
        <a:p>
          <a:endParaRPr lang="en-US"/>
        </a:p>
      </dgm:t>
    </dgm:pt>
    <dgm:pt modelId="{5A627E91-2014-4B04-816E-C1FB2289EEC7}" type="sibTrans" cxnId="{48673671-58EC-4ACB-8912-30A097EB716D}">
      <dgm:prSet/>
      <dgm:spPr/>
      <dgm:t>
        <a:bodyPr/>
        <a:lstStyle/>
        <a:p>
          <a:endParaRPr lang="en-US"/>
        </a:p>
      </dgm:t>
    </dgm:pt>
    <dgm:pt modelId="{30526CB4-0C8C-4347-9D21-4CCA52454309}">
      <dgm:prSet/>
      <dgm:spPr/>
      <dgm:t>
        <a:bodyPr/>
        <a:lstStyle/>
        <a:p>
          <a:r>
            <a:rPr lang="en-US"/>
            <a:t>Notice when they do things right</a:t>
          </a:r>
        </a:p>
      </dgm:t>
    </dgm:pt>
    <dgm:pt modelId="{76D97A7F-8B09-4793-A445-C6CB66DC342F}" type="parTrans" cxnId="{B4D17973-50C7-4CA7-B882-1B75A8C9E5D8}">
      <dgm:prSet/>
      <dgm:spPr/>
      <dgm:t>
        <a:bodyPr/>
        <a:lstStyle/>
        <a:p>
          <a:endParaRPr lang="en-US"/>
        </a:p>
      </dgm:t>
    </dgm:pt>
    <dgm:pt modelId="{FDBACDBE-EBDB-4926-9E2E-865632733F00}" type="sibTrans" cxnId="{B4D17973-50C7-4CA7-B882-1B75A8C9E5D8}">
      <dgm:prSet/>
      <dgm:spPr/>
      <dgm:t>
        <a:bodyPr/>
        <a:lstStyle/>
        <a:p>
          <a:endParaRPr lang="en-US"/>
        </a:p>
      </dgm:t>
    </dgm:pt>
    <dgm:pt modelId="{B2E4ADDA-C212-44ED-9E7D-30CFFCF4B45D}">
      <dgm:prSet/>
      <dgm:spPr/>
      <dgm:t>
        <a:bodyPr/>
        <a:lstStyle/>
        <a:p>
          <a:r>
            <a:rPr lang="en-US"/>
            <a:t>Strategies need to be CONSISTENT among team members</a:t>
          </a:r>
        </a:p>
      </dgm:t>
    </dgm:pt>
    <dgm:pt modelId="{ED7C4B9C-C258-422C-9418-0CFD5F9C8A41}" type="parTrans" cxnId="{69AF4009-5253-4A98-AC59-021BFBAB11C9}">
      <dgm:prSet/>
      <dgm:spPr/>
      <dgm:t>
        <a:bodyPr/>
        <a:lstStyle/>
        <a:p>
          <a:endParaRPr lang="en-US"/>
        </a:p>
      </dgm:t>
    </dgm:pt>
    <dgm:pt modelId="{7897DE28-9A03-42BF-80C0-73E8330B53A4}" type="sibTrans" cxnId="{69AF4009-5253-4A98-AC59-021BFBAB11C9}">
      <dgm:prSet/>
      <dgm:spPr/>
      <dgm:t>
        <a:bodyPr/>
        <a:lstStyle/>
        <a:p>
          <a:endParaRPr lang="en-US"/>
        </a:p>
      </dgm:t>
    </dgm:pt>
    <dgm:pt modelId="{DF7D5200-4D7E-43C8-8C4B-7577AA924197}" type="pres">
      <dgm:prSet presAssocID="{18C4B35F-09BC-4541-AA76-7455830A0202}" presName="diagram" presStyleCnt="0">
        <dgm:presLayoutVars>
          <dgm:dir/>
          <dgm:resizeHandles val="exact"/>
        </dgm:presLayoutVars>
      </dgm:prSet>
      <dgm:spPr/>
    </dgm:pt>
    <dgm:pt modelId="{F2F09C34-5011-4243-9EED-1DB1F0CA7C5B}" type="pres">
      <dgm:prSet presAssocID="{F814C8B6-4196-4231-8601-67E986C814D0}" presName="node" presStyleLbl="node1" presStyleIdx="0" presStyleCnt="9">
        <dgm:presLayoutVars>
          <dgm:bulletEnabled val="1"/>
        </dgm:presLayoutVars>
      </dgm:prSet>
      <dgm:spPr/>
    </dgm:pt>
    <dgm:pt modelId="{22CB3456-40A1-4E5B-B5C6-56F17FBE0C0C}" type="pres">
      <dgm:prSet presAssocID="{21D326CE-A5DA-4FD0-B810-D6901B990538}" presName="sibTrans" presStyleCnt="0"/>
      <dgm:spPr/>
    </dgm:pt>
    <dgm:pt modelId="{ED0D16C2-993A-41AD-AAFA-8488424783D3}" type="pres">
      <dgm:prSet presAssocID="{B79B3109-080D-4CD9-B5AD-C8B129113958}" presName="node" presStyleLbl="node1" presStyleIdx="1" presStyleCnt="9">
        <dgm:presLayoutVars>
          <dgm:bulletEnabled val="1"/>
        </dgm:presLayoutVars>
      </dgm:prSet>
      <dgm:spPr/>
    </dgm:pt>
    <dgm:pt modelId="{C48BFDCF-772B-4116-9BD8-F187B0F82CC4}" type="pres">
      <dgm:prSet presAssocID="{369FE41D-3678-4778-92B5-5DFFB9B189E7}" presName="sibTrans" presStyleCnt="0"/>
      <dgm:spPr/>
    </dgm:pt>
    <dgm:pt modelId="{467CACA9-37C2-488A-B427-2748B4FF975D}" type="pres">
      <dgm:prSet presAssocID="{4201F66C-9704-40BB-BB46-014A6A9BCE37}" presName="node" presStyleLbl="node1" presStyleIdx="2" presStyleCnt="9">
        <dgm:presLayoutVars>
          <dgm:bulletEnabled val="1"/>
        </dgm:presLayoutVars>
      </dgm:prSet>
      <dgm:spPr/>
    </dgm:pt>
    <dgm:pt modelId="{5DA3A8DC-1B43-4282-8E85-A5C0778A5BD4}" type="pres">
      <dgm:prSet presAssocID="{54319EB1-8FFA-4ADC-8A44-A694C50190AE}" presName="sibTrans" presStyleCnt="0"/>
      <dgm:spPr/>
    </dgm:pt>
    <dgm:pt modelId="{8A64C265-1D07-4CBA-A0D0-7C6CDF08C87C}" type="pres">
      <dgm:prSet presAssocID="{C151E7EA-991D-4068-8005-E1D884C75B39}" presName="node" presStyleLbl="node1" presStyleIdx="3" presStyleCnt="9" custLinFactX="-129539" custLinFactY="15033" custLinFactNeighborX="-200000" custLinFactNeighborY="100000">
        <dgm:presLayoutVars>
          <dgm:bulletEnabled val="1"/>
        </dgm:presLayoutVars>
      </dgm:prSet>
      <dgm:spPr/>
    </dgm:pt>
    <dgm:pt modelId="{96B53E54-A8D0-49B1-9007-CC2461F90F7E}" type="pres">
      <dgm:prSet presAssocID="{3B58A9A4-6E32-406A-8E5B-FAF01C958CAF}" presName="sibTrans" presStyleCnt="0"/>
      <dgm:spPr/>
    </dgm:pt>
    <dgm:pt modelId="{D7502E8B-5C89-4A1C-9CD2-70E65B57ACF4}" type="pres">
      <dgm:prSet presAssocID="{2BE94FEE-AA5D-4C07-A7FD-335CBD017836}" presName="node" presStyleLbl="node1" presStyleIdx="4" presStyleCnt="9" custLinFactX="9314" custLinFactNeighborX="100000" custLinFactNeighborY="-665">
        <dgm:presLayoutVars>
          <dgm:bulletEnabled val="1"/>
        </dgm:presLayoutVars>
      </dgm:prSet>
      <dgm:spPr/>
    </dgm:pt>
    <dgm:pt modelId="{584F7D5A-A9AE-44E2-A630-28B9EB13972A}" type="pres">
      <dgm:prSet presAssocID="{3F717F3D-CA7B-49D2-B833-BA3E4ED96B70}" presName="sibTrans" presStyleCnt="0"/>
      <dgm:spPr/>
    </dgm:pt>
    <dgm:pt modelId="{EEC1754A-1D90-4004-A82D-310B1B8A216C}" type="pres">
      <dgm:prSet presAssocID="{9448C754-3A89-44DF-931B-7164DA3D744E}" presName="node" presStyleLbl="node1" presStyleIdx="5" presStyleCnt="9" custLinFactX="9584" custLinFactNeighborX="100000" custLinFactNeighborY="-665">
        <dgm:presLayoutVars>
          <dgm:bulletEnabled val="1"/>
        </dgm:presLayoutVars>
      </dgm:prSet>
      <dgm:spPr/>
    </dgm:pt>
    <dgm:pt modelId="{341D4132-3C6D-47AD-B90B-CB5F25A4F5DE}" type="pres">
      <dgm:prSet presAssocID="{5C15D16E-3F29-45B5-8BB2-CDBAB9A40BD3}" presName="sibTrans" presStyleCnt="0"/>
      <dgm:spPr/>
    </dgm:pt>
    <dgm:pt modelId="{865EFCDE-D86F-482E-BEDD-2969AB76A3B6}" type="pres">
      <dgm:prSet presAssocID="{9F238683-D18A-4B8E-9FE4-6EC8E805789D}" presName="node" presStyleLbl="node1" presStyleIdx="6" presStyleCnt="9" custLinFactX="-100000" custLinFactY="14319" custLinFactNeighborX="-120587" custLinFactNeighborY="100000">
        <dgm:presLayoutVars>
          <dgm:bulletEnabled val="1"/>
        </dgm:presLayoutVars>
      </dgm:prSet>
      <dgm:spPr/>
    </dgm:pt>
    <dgm:pt modelId="{56B1D7D1-E4F7-409A-A137-6CBE089E18E3}" type="pres">
      <dgm:prSet presAssocID="{5A627E91-2014-4B04-816E-C1FB2289EEC7}" presName="sibTrans" presStyleCnt="0"/>
      <dgm:spPr/>
    </dgm:pt>
    <dgm:pt modelId="{DCFC391A-F63C-4C61-B3B2-DFE78A80650D}" type="pres">
      <dgm:prSet presAssocID="{30526CB4-0C8C-4347-9D21-4CCA52454309}" presName="node" presStyleLbl="node1" presStyleIdx="7" presStyleCnt="9" custLinFactX="-100000" custLinFactY="14319" custLinFactNeighborX="-120623" custLinFactNeighborY="100000">
        <dgm:presLayoutVars>
          <dgm:bulletEnabled val="1"/>
        </dgm:presLayoutVars>
      </dgm:prSet>
      <dgm:spPr/>
    </dgm:pt>
    <dgm:pt modelId="{04186786-B7E9-4D80-B9F9-EBC89C483165}" type="pres">
      <dgm:prSet presAssocID="{FDBACDBE-EBDB-4926-9E2E-865632733F00}" presName="sibTrans" presStyleCnt="0"/>
      <dgm:spPr/>
    </dgm:pt>
    <dgm:pt modelId="{F7362602-CFC1-4398-8230-EEC157D9CEDE}" type="pres">
      <dgm:prSet presAssocID="{B2E4ADDA-C212-44ED-9E7D-30CFFCF4B45D}" presName="node" presStyleLbl="node1" presStyleIdx="8" presStyleCnt="9" custLinFactNeighborX="53786" custLinFactNeighborY="-2348">
        <dgm:presLayoutVars>
          <dgm:bulletEnabled val="1"/>
        </dgm:presLayoutVars>
      </dgm:prSet>
      <dgm:spPr/>
    </dgm:pt>
  </dgm:ptLst>
  <dgm:cxnLst>
    <dgm:cxn modelId="{92CC1403-F4F2-4689-AFFB-2F651DAB8C6C}" srcId="{18C4B35F-09BC-4541-AA76-7455830A0202}" destId="{2BE94FEE-AA5D-4C07-A7FD-335CBD017836}" srcOrd="4" destOrd="0" parTransId="{C4DB10CC-63A6-4F47-8026-8DD096A6E17F}" sibTransId="{3F717F3D-CA7B-49D2-B833-BA3E4ED96B70}"/>
    <dgm:cxn modelId="{69AF4009-5253-4A98-AC59-021BFBAB11C9}" srcId="{18C4B35F-09BC-4541-AA76-7455830A0202}" destId="{B2E4ADDA-C212-44ED-9E7D-30CFFCF4B45D}" srcOrd="8" destOrd="0" parTransId="{ED7C4B9C-C258-422C-9418-0CFD5F9C8A41}" sibTransId="{7897DE28-9A03-42BF-80C0-73E8330B53A4}"/>
    <dgm:cxn modelId="{73924B1C-B139-4F8F-BD46-FBD7ECB80BCC}" srcId="{18C4B35F-09BC-4541-AA76-7455830A0202}" destId="{F814C8B6-4196-4231-8601-67E986C814D0}" srcOrd="0" destOrd="0" parTransId="{C67BED4C-851D-4DBB-9C7C-4C16B98A77B3}" sibTransId="{21D326CE-A5DA-4FD0-B810-D6901B990538}"/>
    <dgm:cxn modelId="{F187C820-8CC2-4648-B475-75C800EC1B06}" type="presOf" srcId="{B2E4ADDA-C212-44ED-9E7D-30CFFCF4B45D}" destId="{F7362602-CFC1-4398-8230-EEC157D9CEDE}" srcOrd="0" destOrd="0" presId="urn:microsoft.com/office/officeart/2005/8/layout/default"/>
    <dgm:cxn modelId="{A8A6D321-CD25-4C46-9329-3A05EBCEC2A2}" srcId="{18C4B35F-09BC-4541-AA76-7455830A0202}" destId="{9448C754-3A89-44DF-931B-7164DA3D744E}" srcOrd="5" destOrd="0" parTransId="{376937DF-D8C6-4448-B69A-86CFD921ABB8}" sibTransId="{5C15D16E-3F29-45B5-8BB2-CDBAB9A40BD3}"/>
    <dgm:cxn modelId="{57810C6D-D233-4ED5-B6A3-23798C84597B}" type="presOf" srcId="{B79B3109-080D-4CD9-B5AD-C8B129113958}" destId="{ED0D16C2-993A-41AD-AAFA-8488424783D3}" srcOrd="0" destOrd="0" presId="urn:microsoft.com/office/officeart/2005/8/layout/default"/>
    <dgm:cxn modelId="{48673671-58EC-4ACB-8912-30A097EB716D}" srcId="{18C4B35F-09BC-4541-AA76-7455830A0202}" destId="{9F238683-D18A-4B8E-9FE4-6EC8E805789D}" srcOrd="6" destOrd="0" parTransId="{9A34720B-8305-4AB6-80D4-97BCE5429355}" sibTransId="{5A627E91-2014-4B04-816E-C1FB2289EEC7}"/>
    <dgm:cxn modelId="{B4D17973-50C7-4CA7-B882-1B75A8C9E5D8}" srcId="{18C4B35F-09BC-4541-AA76-7455830A0202}" destId="{30526CB4-0C8C-4347-9D21-4CCA52454309}" srcOrd="7" destOrd="0" parTransId="{76D97A7F-8B09-4793-A445-C6CB66DC342F}" sibTransId="{FDBACDBE-EBDB-4926-9E2E-865632733F00}"/>
    <dgm:cxn modelId="{794A675A-929B-435B-8F76-A14BF1FF1587}" type="presOf" srcId="{F814C8B6-4196-4231-8601-67E986C814D0}" destId="{F2F09C34-5011-4243-9EED-1DB1F0CA7C5B}" srcOrd="0" destOrd="0" presId="urn:microsoft.com/office/officeart/2005/8/layout/default"/>
    <dgm:cxn modelId="{6599F17A-DBA5-4622-9BEC-CB6B6DE910F2}" srcId="{18C4B35F-09BC-4541-AA76-7455830A0202}" destId="{B79B3109-080D-4CD9-B5AD-C8B129113958}" srcOrd="1" destOrd="0" parTransId="{FFDED32C-3256-4E49-8F93-82EB44074443}" sibTransId="{369FE41D-3678-4778-92B5-5DFFB9B189E7}"/>
    <dgm:cxn modelId="{8D51EB7B-0A44-4042-891B-0218021A2DAC}" type="presOf" srcId="{2BE94FEE-AA5D-4C07-A7FD-335CBD017836}" destId="{D7502E8B-5C89-4A1C-9CD2-70E65B57ACF4}" srcOrd="0" destOrd="0" presId="urn:microsoft.com/office/officeart/2005/8/layout/default"/>
    <dgm:cxn modelId="{AD8E0C7E-0EBE-4270-9ABE-5B115A2210EF}" srcId="{18C4B35F-09BC-4541-AA76-7455830A0202}" destId="{4201F66C-9704-40BB-BB46-014A6A9BCE37}" srcOrd="2" destOrd="0" parTransId="{EB899A71-4CC8-4BB8-85B3-A8A8DAB55039}" sibTransId="{54319EB1-8FFA-4ADC-8A44-A694C50190AE}"/>
    <dgm:cxn modelId="{8E1C5285-5BAC-4D52-8F3E-FA6528A89D3A}" type="presOf" srcId="{30526CB4-0C8C-4347-9D21-4CCA52454309}" destId="{DCFC391A-F63C-4C61-B3B2-DFE78A80650D}" srcOrd="0" destOrd="0" presId="urn:microsoft.com/office/officeart/2005/8/layout/default"/>
    <dgm:cxn modelId="{AEA19A93-CF56-4CB2-9FA3-7B2F874E05FC}" type="presOf" srcId="{9448C754-3A89-44DF-931B-7164DA3D744E}" destId="{EEC1754A-1D90-4004-A82D-310B1B8A216C}" srcOrd="0" destOrd="0" presId="urn:microsoft.com/office/officeart/2005/8/layout/default"/>
    <dgm:cxn modelId="{539EF89B-4BF8-4DD4-9E38-25689A946E3E}" type="presOf" srcId="{18C4B35F-09BC-4541-AA76-7455830A0202}" destId="{DF7D5200-4D7E-43C8-8C4B-7577AA924197}" srcOrd="0" destOrd="0" presId="urn:microsoft.com/office/officeart/2005/8/layout/default"/>
    <dgm:cxn modelId="{F95062B5-07C2-481B-84CC-29F9BD9EB626}" type="presOf" srcId="{9F238683-D18A-4B8E-9FE4-6EC8E805789D}" destId="{865EFCDE-D86F-482E-BEDD-2969AB76A3B6}" srcOrd="0" destOrd="0" presId="urn:microsoft.com/office/officeart/2005/8/layout/default"/>
    <dgm:cxn modelId="{699C0EC7-7939-492B-BB4F-AB418A30C3E7}" srcId="{18C4B35F-09BC-4541-AA76-7455830A0202}" destId="{C151E7EA-991D-4068-8005-E1D884C75B39}" srcOrd="3" destOrd="0" parTransId="{4A564ABD-DE67-4704-B358-59F5EA857F0E}" sibTransId="{3B58A9A4-6E32-406A-8E5B-FAF01C958CAF}"/>
    <dgm:cxn modelId="{F68715DB-A00E-4E50-996F-C532C99395A0}" type="presOf" srcId="{4201F66C-9704-40BB-BB46-014A6A9BCE37}" destId="{467CACA9-37C2-488A-B427-2748B4FF975D}" srcOrd="0" destOrd="0" presId="urn:microsoft.com/office/officeart/2005/8/layout/default"/>
    <dgm:cxn modelId="{07D43DEC-AAF1-4312-876B-517F11AFFBF1}" type="presOf" srcId="{C151E7EA-991D-4068-8005-E1D884C75B39}" destId="{8A64C265-1D07-4CBA-A0D0-7C6CDF08C87C}" srcOrd="0" destOrd="0" presId="urn:microsoft.com/office/officeart/2005/8/layout/default"/>
    <dgm:cxn modelId="{3CDFC100-3042-4828-B428-26F5E8097550}" type="presParOf" srcId="{DF7D5200-4D7E-43C8-8C4B-7577AA924197}" destId="{F2F09C34-5011-4243-9EED-1DB1F0CA7C5B}" srcOrd="0" destOrd="0" presId="urn:microsoft.com/office/officeart/2005/8/layout/default"/>
    <dgm:cxn modelId="{0B4A1022-95DF-4984-847A-9F9F98A7728B}" type="presParOf" srcId="{DF7D5200-4D7E-43C8-8C4B-7577AA924197}" destId="{22CB3456-40A1-4E5B-B5C6-56F17FBE0C0C}" srcOrd="1" destOrd="0" presId="urn:microsoft.com/office/officeart/2005/8/layout/default"/>
    <dgm:cxn modelId="{7EBE63AC-5A6C-4A07-B07C-A9870E996182}" type="presParOf" srcId="{DF7D5200-4D7E-43C8-8C4B-7577AA924197}" destId="{ED0D16C2-993A-41AD-AAFA-8488424783D3}" srcOrd="2" destOrd="0" presId="urn:microsoft.com/office/officeart/2005/8/layout/default"/>
    <dgm:cxn modelId="{4C1CA27D-4B98-4980-AA9D-5184DC5C3A76}" type="presParOf" srcId="{DF7D5200-4D7E-43C8-8C4B-7577AA924197}" destId="{C48BFDCF-772B-4116-9BD8-F187B0F82CC4}" srcOrd="3" destOrd="0" presId="urn:microsoft.com/office/officeart/2005/8/layout/default"/>
    <dgm:cxn modelId="{3293A918-519E-458B-8520-D3BAA19015F3}" type="presParOf" srcId="{DF7D5200-4D7E-43C8-8C4B-7577AA924197}" destId="{467CACA9-37C2-488A-B427-2748B4FF975D}" srcOrd="4" destOrd="0" presId="urn:microsoft.com/office/officeart/2005/8/layout/default"/>
    <dgm:cxn modelId="{605EFE1F-6CDB-49B3-9E06-618005FF3C3D}" type="presParOf" srcId="{DF7D5200-4D7E-43C8-8C4B-7577AA924197}" destId="{5DA3A8DC-1B43-4282-8E85-A5C0778A5BD4}" srcOrd="5" destOrd="0" presId="urn:microsoft.com/office/officeart/2005/8/layout/default"/>
    <dgm:cxn modelId="{49E08B61-F0BC-49BE-914C-512E254BEDBF}" type="presParOf" srcId="{DF7D5200-4D7E-43C8-8C4B-7577AA924197}" destId="{8A64C265-1D07-4CBA-A0D0-7C6CDF08C87C}" srcOrd="6" destOrd="0" presId="urn:microsoft.com/office/officeart/2005/8/layout/default"/>
    <dgm:cxn modelId="{4CB62D7C-AD74-4DA3-8595-F3F952E2A328}" type="presParOf" srcId="{DF7D5200-4D7E-43C8-8C4B-7577AA924197}" destId="{96B53E54-A8D0-49B1-9007-CC2461F90F7E}" srcOrd="7" destOrd="0" presId="urn:microsoft.com/office/officeart/2005/8/layout/default"/>
    <dgm:cxn modelId="{0C28D4D9-7FC4-4509-8981-4DFB026AD3E8}" type="presParOf" srcId="{DF7D5200-4D7E-43C8-8C4B-7577AA924197}" destId="{D7502E8B-5C89-4A1C-9CD2-70E65B57ACF4}" srcOrd="8" destOrd="0" presId="urn:microsoft.com/office/officeart/2005/8/layout/default"/>
    <dgm:cxn modelId="{BE12F34A-47C8-45EE-9F45-B4415CD52186}" type="presParOf" srcId="{DF7D5200-4D7E-43C8-8C4B-7577AA924197}" destId="{584F7D5A-A9AE-44E2-A630-28B9EB13972A}" srcOrd="9" destOrd="0" presId="urn:microsoft.com/office/officeart/2005/8/layout/default"/>
    <dgm:cxn modelId="{00B2E7A4-063A-40FB-80DD-6106E6B1425C}" type="presParOf" srcId="{DF7D5200-4D7E-43C8-8C4B-7577AA924197}" destId="{EEC1754A-1D90-4004-A82D-310B1B8A216C}" srcOrd="10" destOrd="0" presId="urn:microsoft.com/office/officeart/2005/8/layout/default"/>
    <dgm:cxn modelId="{1C67AC63-B5FE-4697-9747-023F41AEAA9B}" type="presParOf" srcId="{DF7D5200-4D7E-43C8-8C4B-7577AA924197}" destId="{341D4132-3C6D-47AD-B90B-CB5F25A4F5DE}" srcOrd="11" destOrd="0" presId="urn:microsoft.com/office/officeart/2005/8/layout/default"/>
    <dgm:cxn modelId="{E7490800-5E8C-4D7A-BCFB-0C2DDB7558DE}" type="presParOf" srcId="{DF7D5200-4D7E-43C8-8C4B-7577AA924197}" destId="{865EFCDE-D86F-482E-BEDD-2969AB76A3B6}" srcOrd="12" destOrd="0" presId="urn:microsoft.com/office/officeart/2005/8/layout/default"/>
    <dgm:cxn modelId="{DEE7A12B-D111-4A2F-BE9D-A20F3916E30B}" type="presParOf" srcId="{DF7D5200-4D7E-43C8-8C4B-7577AA924197}" destId="{56B1D7D1-E4F7-409A-A137-6CBE089E18E3}" srcOrd="13" destOrd="0" presId="urn:microsoft.com/office/officeart/2005/8/layout/default"/>
    <dgm:cxn modelId="{90BEE44A-A79A-42DD-BDD3-334AFFA25FB3}" type="presParOf" srcId="{DF7D5200-4D7E-43C8-8C4B-7577AA924197}" destId="{DCFC391A-F63C-4C61-B3B2-DFE78A80650D}" srcOrd="14" destOrd="0" presId="urn:microsoft.com/office/officeart/2005/8/layout/default"/>
    <dgm:cxn modelId="{DEFC0EAF-BFDD-42F6-AC86-395B9B6F367B}" type="presParOf" srcId="{DF7D5200-4D7E-43C8-8C4B-7577AA924197}" destId="{04186786-B7E9-4D80-B9F9-EBC89C483165}" srcOrd="15" destOrd="0" presId="urn:microsoft.com/office/officeart/2005/8/layout/default"/>
    <dgm:cxn modelId="{F4FE57BC-B102-46A5-AC3B-F3A78B5E4A7D}" type="presParOf" srcId="{DF7D5200-4D7E-43C8-8C4B-7577AA924197}" destId="{F7362602-CFC1-4398-8230-EEC157D9CEDE}"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DB9396-6301-484C-B445-6DCDF223283B}"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65063E74-F4AA-479F-B544-99D41826F04A}">
      <dgm:prSet/>
      <dgm:spPr/>
      <dgm:t>
        <a:bodyPr/>
        <a:lstStyle/>
        <a:p>
          <a:r>
            <a:rPr lang="en-US"/>
            <a:t>Set</a:t>
          </a:r>
        </a:p>
      </dgm:t>
    </dgm:pt>
    <dgm:pt modelId="{810C249F-E7FE-436F-A9DF-E35BEF3BF3F5}" type="parTrans" cxnId="{E5BD74DE-6722-4244-ACD9-0079B99709D9}">
      <dgm:prSet/>
      <dgm:spPr/>
      <dgm:t>
        <a:bodyPr/>
        <a:lstStyle/>
        <a:p>
          <a:endParaRPr lang="en-US"/>
        </a:p>
      </dgm:t>
    </dgm:pt>
    <dgm:pt modelId="{8D4E6475-9208-42FE-8C5B-067183102A6D}" type="sibTrans" cxnId="{E5BD74DE-6722-4244-ACD9-0079B99709D9}">
      <dgm:prSet/>
      <dgm:spPr/>
      <dgm:t>
        <a:bodyPr/>
        <a:lstStyle/>
        <a:p>
          <a:endParaRPr lang="en-US"/>
        </a:p>
      </dgm:t>
    </dgm:pt>
    <dgm:pt modelId="{0B3E4F07-9A2E-4437-9C87-916D3DA9117A}">
      <dgm:prSet/>
      <dgm:spPr/>
      <dgm:t>
        <a:bodyPr/>
        <a:lstStyle/>
        <a:p>
          <a:r>
            <a:rPr lang="en-US"/>
            <a:t>Set clear limits</a:t>
          </a:r>
        </a:p>
      </dgm:t>
    </dgm:pt>
    <dgm:pt modelId="{0BAD27B8-2734-4F7D-8BD3-A02873FC7CF0}" type="parTrans" cxnId="{1384284B-4926-44F7-BA33-0A56DC2D651A}">
      <dgm:prSet/>
      <dgm:spPr/>
      <dgm:t>
        <a:bodyPr/>
        <a:lstStyle/>
        <a:p>
          <a:endParaRPr lang="en-US"/>
        </a:p>
      </dgm:t>
    </dgm:pt>
    <dgm:pt modelId="{2AFD8A6A-84A1-4637-8EC9-C0EB37AFF77E}" type="sibTrans" cxnId="{1384284B-4926-44F7-BA33-0A56DC2D651A}">
      <dgm:prSet/>
      <dgm:spPr/>
      <dgm:t>
        <a:bodyPr/>
        <a:lstStyle/>
        <a:p>
          <a:endParaRPr lang="en-US"/>
        </a:p>
      </dgm:t>
    </dgm:pt>
    <dgm:pt modelId="{C875897C-C82B-427E-8462-32784FBB8EDB}">
      <dgm:prSet/>
      <dgm:spPr/>
      <dgm:t>
        <a:bodyPr/>
        <a:lstStyle/>
        <a:p>
          <a:r>
            <a:rPr lang="en-US"/>
            <a:t>Include</a:t>
          </a:r>
        </a:p>
      </dgm:t>
    </dgm:pt>
    <dgm:pt modelId="{FE6542B9-2BC3-42A3-8081-FA8A0A40E769}" type="parTrans" cxnId="{97F033DF-C5A5-48AC-922A-B9A2017E1174}">
      <dgm:prSet/>
      <dgm:spPr/>
      <dgm:t>
        <a:bodyPr/>
        <a:lstStyle/>
        <a:p>
          <a:endParaRPr lang="en-US"/>
        </a:p>
      </dgm:t>
    </dgm:pt>
    <dgm:pt modelId="{0923B665-4679-4768-837D-93B659430017}" type="sibTrans" cxnId="{97F033DF-C5A5-48AC-922A-B9A2017E1174}">
      <dgm:prSet/>
      <dgm:spPr/>
      <dgm:t>
        <a:bodyPr/>
        <a:lstStyle/>
        <a:p>
          <a:endParaRPr lang="en-US"/>
        </a:p>
      </dgm:t>
    </dgm:pt>
    <dgm:pt modelId="{6267E470-6477-47F3-8362-E10CA0A60D9C}">
      <dgm:prSet/>
      <dgm:spPr/>
      <dgm:t>
        <a:bodyPr/>
        <a:lstStyle/>
        <a:p>
          <a:r>
            <a:rPr lang="en-US"/>
            <a:t>Include children in rule setting and decision making as much as possible</a:t>
          </a:r>
        </a:p>
      </dgm:t>
    </dgm:pt>
    <dgm:pt modelId="{3694A809-E07A-404E-A4C0-A18E7BBAA5EE}" type="parTrans" cxnId="{229EF1BE-63B4-493E-A355-A1A12AC7AA1E}">
      <dgm:prSet/>
      <dgm:spPr/>
      <dgm:t>
        <a:bodyPr/>
        <a:lstStyle/>
        <a:p>
          <a:endParaRPr lang="en-US"/>
        </a:p>
      </dgm:t>
    </dgm:pt>
    <dgm:pt modelId="{B57644C4-016B-40C4-ADD3-C4DE9EE2D66A}" type="sibTrans" cxnId="{229EF1BE-63B4-493E-A355-A1A12AC7AA1E}">
      <dgm:prSet/>
      <dgm:spPr/>
      <dgm:t>
        <a:bodyPr/>
        <a:lstStyle/>
        <a:p>
          <a:endParaRPr lang="en-US"/>
        </a:p>
      </dgm:t>
    </dgm:pt>
    <dgm:pt modelId="{2F8D6F50-55A8-4BC7-B2E1-9C89F407C26A}">
      <dgm:prSet/>
      <dgm:spPr/>
      <dgm:t>
        <a:bodyPr/>
        <a:lstStyle/>
        <a:p>
          <a:r>
            <a:rPr lang="en-US"/>
            <a:t>Limit</a:t>
          </a:r>
        </a:p>
      </dgm:t>
    </dgm:pt>
    <dgm:pt modelId="{3C612605-F7F0-470B-BD7D-B1EF2A92EEA1}" type="parTrans" cxnId="{D4A58C24-89CE-4D3F-B2B3-60AFD8085245}">
      <dgm:prSet/>
      <dgm:spPr/>
      <dgm:t>
        <a:bodyPr/>
        <a:lstStyle/>
        <a:p>
          <a:endParaRPr lang="en-US"/>
        </a:p>
      </dgm:t>
    </dgm:pt>
    <dgm:pt modelId="{8F753FC2-72E1-4582-B04D-FB695C45283A}" type="sibTrans" cxnId="{D4A58C24-89CE-4D3F-B2B3-60AFD8085245}">
      <dgm:prSet/>
      <dgm:spPr/>
      <dgm:t>
        <a:bodyPr/>
        <a:lstStyle/>
        <a:p>
          <a:endParaRPr lang="en-US"/>
        </a:p>
      </dgm:t>
    </dgm:pt>
    <dgm:pt modelId="{92352568-62AA-4FF5-8001-19C5F35287C9}">
      <dgm:prSet/>
      <dgm:spPr/>
      <dgm:t>
        <a:bodyPr/>
        <a:lstStyle/>
        <a:p>
          <a:r>
            <a:rPr lang="en-US"/>
            <a:t>Limit the number of transitions and waiting times for children</a:t>
          </a:r>
        </a:p>
      </dgm:t>
    </dgm:pt>
    <dgm:pt modelId="{AA66271B-535C-4A35-89A9-99EE9B3584DF}" type="parTrans" cxnId="{5D9D2DE0-3329-4828-95D7-8BA210A43F71}">
      <dgm:prSet/>
      <dgm:spPr/>
      <dgm:t>
        <a:bodyPr/>
        <a:lstStyle/>
        <a:p>
          <a:endParaRPr lang="en-US"/>
        </a:p>
      </dgm:t>
    </dgm:pt>
    <dgm:pt modelId="{24DF175E-998C-4186-8594-48576310B8E8}" type="sibTrans" cxnId="{5D9D2DE0-3329-4828-95D7-8BA210A43F71}">
      <dgm:prSet/>
      <dgm:spPr/>
      <dgm:t>
        <a:bodyPr/>
        <a:lstStyle/>
        <a:p>
          <a:endParaRPr lang="en-US"/>
        </a:p>
      </dgm:t>
    </dgm:pt>
    <dgm:pt modelId="{F6E15FB5-B690-4244-AEFC-E4E37C9D13E4}">
      <dgm:prSet/>
      <dgm:spPr/>
      <dgm:t>
        <a:bodyPr/>
        <a:lstStyle/>
        <a:p>
          <a:r>
            <a:rPr lang="en-US"/>
            <a:t>Restate</a:t>
          </a:r>
        </a:p>
      </dgm:t>
    </dgm:pt>
    <dgm:pt modelId="{D465BD71-29A9-40D2-BAF8-34F8C3C41EC5}" type="parTrans" cxnId="{FFC4DB08-13A0-4CC3-9B40-CDAD84CF9DA4}">
      <dgm:prSet/>
      <dgm:spPr/>
      <dgm:t>
        <a:bodyPr/>
        <a:lstStyle/>
        <a:p>
          <a:endParaRPr lang="en-US"/>
        </a:p>
      </dgm:t>
    </dgm:pt>
    <dgm:pt modelId="{DF8F7BC1-2CF7-4C3E-9F72-284718A67791}" type="sibTrans" cxnId="{FFC4DB08-13A0-4CC3-9B40-CDAD84CF9DA4}">
      <dgm:prSet/>
      <dgm:spPr/>
      <dgm:t>
        <a:bodyPr/>
        <a:lstStyle/>
        <a:p>
          <a:endParaRPr lang="en-US"/>
        </a:p>
      </dgm:t>
    </dgm:pt>
    <dgm:pt modelId="{9F76A32B-EE2E-48E7-ADD5-3BA123F3B144}">
      <dgm:prSet/>
      <dgm:spPr/>
      <dgm:t>
        <a:bodyPr/>
        <a:lstStyle/>
        <a:p>
          <a:r>
            <a:rPr lang="en-US"/>
            <a:t>Restate expectations when needed</a:t>
          </a:r>
        </a:p>
      </dgm:t>
    </dgm:pt>
    <dgm:pt modelId="{466498D9-2FD3-4142-A53B-435D73C6D46A}" type="parTrans" cxnId="{3F698CC4-02AB-4D44-BE93-7310C1DA2409}">
      <dgm:prSet/>
      <dgm:spPr/>
      <dgm:t>
        <a:bodyPr/>
        <a:lstStyle/>
        <a:p>
          <a:endParaRPr lang="en-US"/>
        </a:p>
      </dgm:t>
    </dgm:pt>
    <dgm:pt modelId="{1A9B52B7-31E9-43A3-8779-47F9C728DE5C}" type="sibTrans" cxnId="{3F698CC4-02AB-4D44-BE93-7310C1DA2409}">
      <dgm:prSet/>
      <dgm:spPr/>
      <dgm:t>
        <a:bodyPr/>
        <a:lstStyle/>
        <a:p>
          <a:endParaRPr lang="en-US"/>
        </a:p>
      </dgm:t>
    </dgm:pt>
    <dgm:pt modelId="{63415899-B55A-4CA5-8454-2DE4BE3DD479}">
      <dgm:prSet/>
      <dgm:spPr/>
      <dgm:t>
        <a:bodyPr/>
        <a:lstStyle/>
        <a:p>
          <a:r>
            <a:rPr lang="en-US"/>
            <a:t>State</a:t>
          </a:r>
        </a:p>
      </dgm:t>
    </dgm:pt>
    <dgm:pt modelId="{49BAD963-7514-4B9B-824E-8A638D606545}" type="parTrans" cxnId="{CE8B2662-618D-455E-9319-9F7EF04669E6}">
      <dgm:prSet/>
      <dgm:spPr/>
      <dgm:t>
        <a:bodyPr/>
        <a:lstStyle/>
        <a:p>
          <a:endParaRPr lang="en-US"/>
        </a:p>
      </dgm:t>
    </dgm:pt>
    <dgm:pt modelId="{BCD3AAAE-25B6-4F15-B34C-2522C4104964}" type="sibTrans" cxnId="{CE8B2662-618D-455E-9319-9F7EF04669E6}">
      <dgm:prSet/>
      <dgm:spPr/>
      <dgm:t>
        <a:bodyPr/>
        <a:lstStyle/>
        <a:p>
          <a:endParaRPr lang="en-US"/>
        </a:p>
      </dgm:t>
    </dgm:pt>
    <dgm:pt modelId="{7BA484F6-76B7-40E1-9170-1677D50D985A}">
      <dgm:prSet/>
      <dgm:spPr/>
      <dgm:t>
        <a:bodyPr/>
        <a:lstStyle/>
        <a:p>
          <a:r>
            <a:rPr lang="en-US"/>
            <a:t>State consequences if the behaviour continues</a:t>
          </a:r>
        </a:p>
      </dgm:t>
    </dgm:pt>
    <dgm:pt modelId="{9F79DA4B-E6B8-4F23-AD7E-96209648E0BF}" type="parTrans" cxnId="{1737B9D2-9354-4DF5-A8F6-BF91AED34F87}">
      <dgm:prSet/>
      <dgm:spPr/>
      <dgm:t>
        <a:bodyPr/>
        <a:lstStyle/>
        <a:p>
          <a:endParaRPr lang="en-US"/>
        </a:p>
      </dgm:t>
    </dgm:pt>
    <dgm:pt modelId="{72C8986A-53FD-4A90-8444-D46C31E83299}" type="sibTrans" cxnId="{1737B9D2-9354-4DF5-A8F6-BF91AED34F87}">
      <dgm:prSet/>
      <dgm:spPr/>
      <dgm:t>
        <a:bodyPr/>
        <a:lstStyle/>
        <a:p>
          <a:endParaRPr lang="en-US"/>
        </a:p>
      </dgm:t>
    </dgm:pt>
    <dgm:pt modelId="{A3FDE894-4037-450F-9AAA-51AB289216BE}">
      <dgm:prSet/>
      <dgm:spPr/>
      <dgm:t>
        <a:bodyPr/>
        <a:lstStyle/>
        <a:p>
          <a:r>
            <a:rPr lang="en-US"/>
            <a:t>Follow through</a:t>
          </a:r>
        </a:p>
      </dgm:t>
    </dgm:pt>
    <dgm:pt modelId="{97C5D50A-A809-4A0D-8838-2EDD2388CAEB}" type="parTrans" cxnId="{FD1AED3A-D70E-4D2F-85B0-7BA448083187}">
      <dgm:prSet/>
      <dgm:spPr/>
      <dgm:t>
        <a:bodyPr/>
        <a:lstStyle/>
        <a:p>
          <a:endParaRPr lang="en-US"/>
        </a:p>
      </dgm:t>
    </dgm:pt>
    <dgm:pt modelId="{EDC0552C-2B07-4702-BC75-11A70D78748C}" type="sibTrans" cxnId="{FD1AED3A-D70E-4D2F-85B0-7BA448083187}">
      <dgm:prSet/>
      <dgm:spPr/>
      <dgm:t>
        <a:bodyPr/>
        <a:lstStyle/>
        <a:p>
          <a:endParaRPr lang="en-US"/>
        </a:p>
      </dgm:t>
    </dgm:pt>
    <dgm:pt modelId="{B115BBD5-7064-4CB9-BADF-051DFDFABA12}">
      <dgm:prSet/>
      <dgm:spPr/>
      <dgm:t>
        <a:bodyPr/>
        <a:lstStyle/>
        <a:p>
          <a:r>
            <a:rPr lang="en-US"/>
            <a:t>Follow through with consequences</a:t>
          </a:r>
        </a:p>
      </dgm:t>
    </dgm:pt>
    <dgm:pt modelId="{32474C03-2E0D-4232-AB27-5E90D97DE5CC}" type="parTrans" cxnId="{C913ED3D-5651-4D81-90AC-FB3159CD4039}">
      <dgm:prSet/>
      <dgm:spPr/>
      <dgm:t>
        <a:bodyPr/>
        <a:lstStyle/>
        <a:p>
          <a:endParaRPr lang="en-US"/>
        </a:p>
      </dgm:t>
    </dgm:pt>
    <dgm:pt modelId="{6F0F1BD0-5F34-4429-92F5-440F6DAE9432}" type="sibTrans" cxnId="{C913ED3D-5651-4D81-90AC-FB3159CD4039}">
      <dgm:prSet/>
      <dgm:spPr/>
      <dgm:t>
        <a:bodyPr/>
        <a:lstStyle/>
        <a:p>
          <a:endParaRPr lang="en-US"/>
        </a:p>
      </dgm:t>
    </dgm:pt>
    <dgm:pt modelId="{8A4FD2ED-2E89-45E1-8CF0-2CCE4158FCEB}">
      <dgm:prSet/>
      <dgm:spPr/>
      <dgm:t>
        <a:bodyPr/>
        <a:lstStyle/>
        <a:p>
          <a:r>
            <a:rPr lang="en-US"/>
            <a:t>Be</a:t>
          </a:r>
        </a:p>
      </dgm:t>
    </dgm:pt>
    <dgm:pt modelId="{62CF9882-9F61-4038-B3BE-E8722C1F2451}" type="parTrans" cxnId="{B758091F-4969-4DD6-AF16-9F8B11357660}">
      <dgm:prSet/>
      <dgm:spPr/>
      <dgm:t>
        <a:bodyPr/>
        <a:lstStyle/>
        <a:p>
          <a:endParaRPr lang="en-US"/>
        </a:p>
      </dgm:t>
    </dgm:pt>
    <dgm:pt modelId="{6E77ABB1-C3EC-46FB-B50A-C286F3A61797}" type="sibTrans" cxnId="{B758091F-4969-4DD6-AF16-9F8B11357660}">
      <dgm:prSet/>
      <dgm:spPr/>
      <dgm:t>
        <a:bodyPr/>
        <a:lstStyle/>
        <a:p>
          <a:endParaRPr lang="en-US"/>
        </a:p>
      </dgm:t>
    </dgm:pt>
    <dgm:pt modelId="{BD4642A0-30BD-4881-AFCA-D643718F0887}">
      <dgm:prSet/>
      <dgm:spPr/>
      <dgm:t>
        <a:bodyPr/>
        <a:lstStyle/>
        <a:p>
          <a:r>
            <a:rPr lang="en-US"/>
            <a:t>Be calm and matter of fact when guiding behaviour</a:t>
          </a:r>
        </a:p>
      </dgm:t>
    </dgm:pt>
    <dgm:pt modelId="{00317B7F-3C6A-4BEE-A759-78E8BD4E6245}" type="parTrans" cxnId="{72AFD073-4C24-481D-9FE3-5AB1CA680CE9}">
      <dgm:prSet/>
      <dgm:spPr/>
      <dgm:t>
        <a:bodyPr/>
        <a:lstStyle/>
        <a:p>
          <a:endParaRPr lang="en-US"/>
        </a:p>
      </dgm:t>
    </dgm:pt>
    <dgm:pt modelId="{85834A82-184C-4EF0-A15E-48362AEA278D}" type="sibTrans" cxnId="{72AFD073-4C24-481D-9FE3-5AB1CA680CE9}">
      <dgm:prSet/>
      <dgm:spPr/>
      <dgm:t>
        <a:bodyPr/>
        <a:lstStyle/>
        <a:p>
          <a:endParaRPr lang="en-US"/>
        </a:p>
      </dgm:t>
    </dgm:pt>
    <dgm:pt modelId="{90EB81B3-06B7-46A5-A902-A139B1128DC3}">
      <dgm:prSet/>
      <dgm:spPr/>
      <dgm:t>
        <a:bodyPr/>
        <a:lstStyle/>
        <a:p>
          <a:r>
            <a:rPr lang="en-US"/>
            <a:t>Say</a:t>
          </a:r>
        </a:p>
      </dgm:t>
    </dgm:pt>
    <dgm:pt modelId="{CEE4B1BD-F24D-4D80-AC80-92CEBFC7B70C}" type="parTrans" cxnId="{99836C74-A3E4-4623-8217-8E569BF2C674}">
      <dgm:prSet/>
      <dgm:spPr/>
      <dgm:t>
        <a:bodyPr/>
        <a:lstStyle/>
        <a:p>
          <a:endParaRPr lang="en-US"/>
        </a:p>
      </dgm:t>
    </dgm:pt>
    <dgm:pt modelId="{267CEF0B-8E47-4E33-9BE4-B4BB321416C4}" type="sibTrans" cxnId="{99836C74-A3E4-4623-8217-8E569BF2C674}">
      <dgm:prSet/>
      <dgm:spPr/>
      <dgm:t>
        <a:bodyPr/>
        <a:lstStyle/>
        <a:p>
          <a:endParaRPr lang="en-US"/>
        </a:p>
      </dgm:t>
    </dgm:pt>
    <dgm:pt modelId="{8039ABA2-3C2E-423D-96B9-86071F31A130}">
      <dgm:prSet/>
      <dgm:spPr/>
      <dgm:t>
        <a:bodyPr/>
        <a:lstStyle/>
        <a:p>
          <a:r>
            <a:rPr lang="en-US"/>
            <a:t>Say </a:t>
          </a:r>
          <a:r>
            <a:rPr lang="en-US" b="1" i="1"/>
            <a:t>yes</a:t>
          </a:r>
          <a:r>
            <a:rPr lang="en-US" i="1"/>
            <a:t> </a:t>
          </a:r>
          <a:r>
            <a:rPr lang="en-US"/>
            <a:t>whenever reasonably possible</a:t>
          </a:r>
        </a:p>
      </dgm:t>
    </dgm:pt>
    <dgm:pt modelId="{A4504453-A1D2-4B6B-92EA-C0B16E7F97A5}" type="parTrans" cxnId="{B446DA77-2F8C-4DB7-B9A0-C907BD5CE64E}">
      <dgm:prSet/>
      <dgm:spPr/>
      <dgm:t>
        <a:bodyPr/>
        <a:lstStyle/>
        <a:p>
          <a:endParaRPr lang="en-US"/>
        </a:p>
      </dgm:t>
    </dgm:pt>
    <dgm:pt modelId="{AD7ABB74-9068-40D7-B78C-BA2A73B35F1F}" type="sibTrans" cxnId="{B446DA77-2F8C-4DB7-B9A0-C907BD5CE64E}">
      <dgm:prSet/>
      <dgm:spPr/>
      <dgm:t>
        <a:bodyPr/>
        <a:lstStyle/>
        <a:p>
          <a:endParaRPr lang="en-US"/>
        </a:p>
      </dgm:t>
    </dgm:pt>
    <dgm:pt modelId="{E05BC504-18E5-4AF0-93D1-A80E855BFA71}">
      <dgm:prSet/>
      <dgm:spPr/>
      <dgm:t>
        <a:bodyPr/>
        <a:lstStyle/>
        <a:p>
          <a:r>
            <a:rPr lang="en-US"/>
            <a:t>Notice</a:t>
          </a:r>
        </a:p>
      </dgm:t>
    </dgm:pt>
    <dgm:pt modelId="{13DD6624-BF64-41A5-9198-0A77C87E8720}" type="parTrans" cxnId="{CEF6608E-B4DE-4497-8588-9477D71D432E}">
      <dgm:prSet/>
      <dgm:spPr/>
      <dgm:t>
        <a:bodyPr/>
        <a:lstStyle/>
        <a:p>
          <a:endParaRPr lang="en-US"/>
        </a:p>
      </dgm:t>
    </dgm:pt>
    <dgm:pt modelId="{4FDA77EB-69EB-43FF-9102-436502D43439}" type="sibTrans" cxnId="{CEF6608E-B4DE-4497-8588-9477D71D432E}">
      <dgm:prSet/>
      <dgm:spPr/>
      <dgm:t>
        <a:bodyPr/>
        <a:lstStyle/>
        <a:p>
          <a:endParaRPr lang="en-US"/>
        </a:p>
      </dgm:t>
    </dgm:pt>
    <dgm:pt modelId="{5CFF4CB3-09B5-4DE7-8D08-15070C86D220}">
      <dgm:prSet/>
      <dgm:spPr/>
      <dgm:t>
        <a:bodyPr/>
        <a:lstStyle/>
        <a:p>
          <a:r>
            <a:rPr lang="en-US"/>
            <a:t>Notice when they do things right</a:t>
          </a:r>
        </a:p>
      </dgm:t>
    </dgm:pt>
    <dgm:pt modelId="{155FF633-5D41-4F9D-95AA-AA17CA785CAB}" type="parTrans" cxnId="{7DAC2F62-3818-4E61-85CF-4BA84271EAA3}">
      <dgm:prSet/>
      <dgm:spPr/>
      <dgm:t>
        <a:bodyPr/>
        <a:lstStyle/>
        <a:p>
          <a:endParaRPr lang="en-US"/>
        </a:p>
      </dgm:t>
    </dgm:pt>
    <dgm:pt modelId="{C9DDE4D4-D716-4F75-8F4F-6A1BDD080EDB}" type="sibTrans" cxnId="{7DAC2F62-3818-4E61-85CF-4BA84271EAA3}">
      <dgm:prSet/>
      <dgm:spPr/>
      <dgm:t>
        <a:bodyPr/>
        <a:lstStyle/>
        <a:p>
          <a:endParaRPr lang="en-US"/>
        </a:p>
      </dgm:t>
    </dgm:pt>
    <dgm:pt modelId="{F1C80CBD-F799-481D-8876-A06FEC055D27}">
      <dgm:prSet/>
      <dgm:spPr/>
      <dgm:t>
        <a:bodyPr/>
        <a:lstStyle/>
        <a:p>
          <a:r>
            <a:rPr lang="en-US"/>
            <a:t>Be</a:t>
          </a:r>
        </a:p>
      </dgm:t>
    </dgm:pt>
    <dgm:pt modelId="{E8FE0384-7690-4EAC-8E7B-23EA2279EE4D}" type="parTrans" cxnId="{B80BE89A-F254-48DF-A17B-009660250235}">
      <dgm:prSet/>
      <dgm:spPr/>
      <dgm:t>
        <a:bodyPr/>
        <a:lstStyle/>
        <a:p>
          <a:endParaRPr lang="en-US"/>
        </a:p>
      </dgm:t>
    </dgm:pt>
    <dgm:pt modelId="{AE46AE86-663E-47BD-90EF-C7ED9490907A}" type="sibTrans" cxnId="{B80BE89A-F254-48DF-A17B-009660250235}">
      <dgm:prSet/>
      <dgm:spPr/>
      <dgm:t>
        <a:bodyPr/>
        <a:lstStyle/>
        <a:p>
          <a:endParaRPr lang="en-US"/>
        </a:p>
      </dgm:t>
    </dgm:pt>
    <dgm:pt modelId="{FB410056-0A33-457F-B953-44F4A02DDC5A}">
      <dgm:prSet/>
      <dgm:spPr/>
      <dgm:t>
        <a:bodyPr/>
        <a:lstStyle/>
        <a:p>
          <a:r>
            <a:rPr lang="en-US"/>
            <a:t>Strategies need to be CONSISTENT among team members</a:t>
          </a:r>
        </a:p>
      </dgm:t>
    </dgm:pt>
    <dgm:pt modelId="{A6A18CC0-C052-4F60-967E-F0F2AF51BD8D}" type="parTrans" cxnId="{83BF2CDC-D75B-453B-8195-294F2E8CCE8C}">
      <dgm:prSet/>
      <dgm:spPr/>
      <dgm:t>
        <a:bodyPr/>
        <a:lstStyle/>
        <a:p>
          <a:endParaRPr lang="en-US"/>
        </a:p>
      </dgm:t>
    </dgm:pt>
    <dgm:pt modelId="{E334E8AF-720D-4819-8367-3E14F3E3B6EC}" type="sibTrans" cxnId="{83BF2CDC-D75B-453B-8195-294F2E8CCE8C}">
      <dgm:prSet/>
      <dgm:spPr/>
      <dgm:t>
        <a:bodyPr/>
        <a:lstStyle/>
        <a:p>
          <a:endParaRPr lang="en-US"/>
        </a:p>
      </dgm:t>
    </dgm:pt>
    <dgm:pt modelId="{61471E8A-4027-4FD5-ADA5-0741097915AF}" type="pres">
      <dgm:prSet presAssocID="{D1DB9396-6301-484C-B445-6DCDF223283B}" presName="Name0" presStyleCnt="0">
        <dgm:presLayoutVars>
          <dgm:dir/>
          <dgm:animLvl val="lvl"/>
          <dgm:resizeHandles val="exact"/>
        </dgm:presLayoutVars>
      </dgm:prSet>
      <dgm:spPr/>
    </dgm:pt>
    <dgm:pt modelId="{71D4B57C-3A6F-4405-9D21-9E0E34E5E505}" type="pres">
      <dgm:prSet presAssocID="{65063E74-F4AA-479F-B544-99D41826F04A}" presName="linNode" presStyleCnt="0"/>
      <dgm:spPr/>
    </dgm:pt>
    <dgm:pt modelId="{63B8F27C-E095-4F72-8D36-0A8130FA9F52}" type="pres">
      <dgm:prSet presAssocID="{65063E74-F4AA-479F-B544-99D41826F04A}" presName="parentText" presStyleLbl="solidFgAcc1" presStyleIdx="0" presStyleCnt="10">
        <dgm:presLayoutVars>
          <dgm:chMax val="1"/>
          <dgm:bulletEnabled/>
        </dgm:presLayoutVars>
      </dgm:prSet>
      <dgm:spPr/>
    </dgm:pt>
    <dgm:pt modelId="{68F1692D-84A7-4840-990E-6CFE8C8864DA}" type="pres">
      <dgm:prSet presAssocID="{65063E74-F4AA-479F-B544-99D41826F04A}" presName="descendantText" presStyleLbl="alignNode1" presStyleIdx="0" presStyleCnt="10">
        <dgm:presLayoutVars>
          <dgm:bulletEnabled/>
        </dgm:presLayoutVars>
      </dgm:prSet>
      <dgm:spPr/>
    </dgm:pt>
    <dgm:pt modelId="{BE181462-020B-423B-BEAB-5D7A3BD037FF}" type="pres">
      <dgm:prSet presAssocID="{8D4E6475-9208-42FE-8C5B-067183102A6D}" presName="sp" presStyleCnt="0"/>
      <dgm:spPr/>
    </dgm:pt>
    <dgm:pt modelId="{11C44999-E8D4-4878-8F7D-5CAFF7C99319}" type="pres">
      <dgm:prSet presAssocID="{C875897C-C82B-427E-8462-32784FBB8EDB}" presName="linNode" presStyleCnt="0"/>
      <dgm:spPr/>
    </dgm:pt>
    <dgm:pt modelId="{B86C63EC-E69F-408E-905F-23CED9F5ABD0}" type="pres">
      <dgm:prSet presAssocID="{C875897C-C82B-427E-8462-32784FBB8EDB}" presName="parentText" presStyleLbl="solidFgAcc1" presStyleIdx="1" presStyleCnt="10">
        <dgm:presLayoutVars>
          <dgm:chMax val="1"/>
          <dgm:bulletEnabled/>
        </dgm:presLayoutVars>
      </dgm:prSet>
      <dgm:spPr/>
    </dgm:pt>
    <dgm:pt modelId="{1D40845D-090D-4F3A-97F2-540DB591A0BF}" type="pres">
      <dgm:prSet presAssocID="{C875897C-C82B-427E-8462-32784FBB8EDB}" presName="descendantText" presStyleLbl="alignNode1" presStyleIdx="1" presStyleCnt="10">
        <dgm:presLayoutVars>
          <dgm:bulletEnabled/>
        </dgm:presLayoutVars>
      </dgm:prSet>
      <dgm:spPr/>
    </dgm:pt>
    <dgm:pt modelId="{694293E1-B615-43FA-8B8A-BAC380EEA3C0}" type="pres">
      <dgm:prSet presAssocID="{0923B665-4679-4768-837D-93B659430017}" presName="sp" presStyleCnt="0"/>
      <dgm:spPr/>
    </dgm:pt>
    <dgm:pt modelId="{DA31D2CA-FD26-4570-8DA0-2EA150CE2B09}" type="pres">
      <dgm:prSet presAssocID="{2F8D6F50-55A8-4BC7-B2E1-9C89F407C26A}" presName="linNode" presStyleCnt="0"/>
      <dgm:spPr/>
    </dgm:pt>
    <dgm:pt modelId="{BB3A4814-4884-4EA5-B8D7-B10E4F9553E6}" type="pres">
      <dgm:prSet presAssocID="{2F8D6F50-55A8-4BC7-B2E1-9C89F407C26A}" presName="parentText" presStyleLbl="solidFgAcc1" presStyleIdx="2" presStyleCnt="10">
        <dgm:presLayoutVars>
          <dgm:chMax val="1"/>
          <dgm:bulletEnabled/>
        </dgm:presLayoutVars>
      </dgm:prSet>
      <dgm:spPr/>
    </dgm:pt>
    <dgm:pt modelId="{E2E52C21-A436-463F-A164-F8A712F7E615}" type="pres">
      <dgm:prSet presAssocID="{2F8D6F50-55A8-4BC7-B2E1-9C89F407C26A}" presName="descendantText" presStyleLbl="alignNode1" presStyleIdx="2" presStyleCnt="10">
        <dgm:presLayoutVars>
          <dgm:bulletEnabled/>
        </dgm:presLayoutVars>
      </dgm:prSet>
      <dgm:spPr/>
    </dgm:pt>
    <dgm:pt modelId="{CAF7FCB0-AC1C-402E-8C70-2FBBF25873EE}" type="pres">
      <dgm:prSet presAssocID="{8F753FC2-72E1-4582-B04D-FB695C45283A}" presName="sp" presStyleCnt="0"/>
      <dgm:spPr/>
    </dgm:pt>
    <dgm:pt modelId="{232242E3-3255-44DB-8D03-733F30BEDE58}" type="pres">
      <dgm:prSet presAssocID="{F6E15FB5-B690-4244-AEFC-E4E37C9D13E4}" presName="linNode" presStyleCnt="0"/>
      <dgm:spPr/>
    </dgm:pt>
    <dgm:pt modelId="{EA37929E-1F22-4DD3-BEF8-4A35F2DF3CC5}" type="pres">
      <dgm:prSet presAssocID="{F6E15FB5-B690-4244-AEFC-E4E37C9D13E4}" presName="parentText" presStyleLbl="solidFgAcc1" presStyleIdx="3" presStyleCnt="10">
        <dgm:presLayoutVars>
          <dgm:chMax val="1"/>
          <dgm:bulletEnabled/>
        </dgm:presLayoutVars>
      </dgm:prSet>
      <dgm:spPr/>
    </dgm:pt>
    <dgm:pt modelId="{4ABBF958-EF24-4D48-AAAE-00721A46DCC7}" type="pres">
      <dgm:prSet presAssocID="{F6E15FB5-B690-4244-AEFC-E4E37C9D13E4}" presName="descendantText" presStyleLbl="alignNode1" presStyleIdx="3" presStyleCnt="10">
        <dgm:presLayoutVars>
          <dgm:bulletEnabled/>
        </dgm:presLayoutVars>
      </dgm:prSet>
      <dgm:spPr/>
    </dgm:pt>
    <dgm:pt modelId="{7E1876FA-49CD-4676-979F-033B358AF72A}" type="pres">
      <dgm:prSet presAssocID="{DF8F7BC1-2CF7-4C3E-9F72-284718A67791}" presName="sp" presStyleCnt="0"/>
      <dgm:spPr/>
    </dgm:pt>
    <dgm:pt modelId="{72D096FE-2440-4A2E-BE00-C8C25D6F0FE0}" type="pres">
      <dgm:prSet presAssocID="{63415899-B55A-4CA5-8454-2DE4BE3DD479}" presName="linNode" presStyleCnt="0"/>
      <dgm:spPr/>
    </dgm:pt>
    <dgm:pt modelId="{683BC9D0-D188-4845-ABBC-4B1F617E49F5}" type="pres">
      <dgm:prSet presAssocID="{63415899-B55A-4CA5-8454-2DE4BE3DD479}" presName="parentText" presStyleLbl="solidFgAcc1" presStyleIdx="4" presStyleCnt="10">
        <dgm:presLayoutVars>
          <dgm:chMax val="1"/>
          <dgm:bulletEnabled/>
        </dgm:presLayoutVars>
      </dgm:prSet>
      <dgm:spPr/>
    </dgm:pt>
    <dgm:pt modelId="{3BA602FF-072B-4F62-BDFB-C30BE8931F47}" type="pres">
      <dgm:prSet presAssocID="{63415899-B55A-4CA5-8454-2DE4BE3DD479}" presName="descendantText" presStyleLbl="alignNode1" presStyleIdx="4" presStyleCnt="10">
        <dgm:presLayoutVars>
          <dgm:bulletEnabled/>
        </dgm:presLayoutVars>
      </dgm:prSet>
      <dgm:spPr/>
    </dgm:pt>
    <dgm:pt modelId="{565803AF-5BEE-4EE3-9BDE-A3A23702C992}" type="pres">
      <dgm:prSet presAssocID="{BCD3AAAE-25B6-4F15-B34C-2522C4104964}" presName="sp" presStyleCnt="0"/>
      <dgm:spPr/>
    </dgm:pt>
    <dgm:pt modelId="{E2A18172-6309-4E0E-8EE5-E8122334562A}" type="pres">
      <dgm:prSet presAssocID="{A3FDE894-4037-450F-9AAA-51AB289216BE}" presName="linNode" presStyleCnt="0"/>
      <dgm:spPr/>
    </dgm:pt>
    <dgm:pt modelId="{3A2774CB-FF82-48DC-A3DD-20F9B2AFE6C5}" type="pres">
      <dgm:prSet presAssocID="{A3FDE894-4037-450F-9AAA-51AB289216BE}" presName="parentText" presStyleLbl="solidFgAcc1" presStyleIdx="5" presStyleCnt="10">
        <dgm:presLayoutVars>
          <dgm:chMax val="1"/>
          <dgm:bulletEnabled/>
        </dgm:presLayoutVars>
      </dgm:prSet>
      <dgm:spPr/>
    </dgm:pt>
    <dgm:pt modelId="{0C6970DF-4AB6-448B-93F9-D346AE3E192B}" type="pres">
      <dgm:prSet presAssocID="{A3FDE894-4037-450F-9AAA-51AB289216BE}" presName="descendantText" presStyleLbl="alignNode1" presStyleIdx="5" presStyleCnt="10">
        <dgm:presLayoutVars>
          <dgm:bulletEnabled/>
        </dgm:presLayoutVars>
      </dgm:prSet>
      <dgm:spPr/>
    </dgm:pt>
    <dgm:pt modelId="{BB4FD984-E405-49B9-AA3F-0C8F360F6D87}" type="pres">
      <dgm:prSet presAssocID="{EDC0552C-2B07-4702-BC75-11A70D78748C}" presName="sp" presStyleCnt="0"/>
      <dgm:spPr/>
    </dgm:pt>
    <dgm:pt modelId="{C48EE3EF-A084-473B-9ECD-652427D72B5D}" type="pres">
      <dgm:prSet presAssocID="{8A4FD2ED-2E89-45E1-8CF0-2CCE4158FCEB}" presName="linNode" presStyleCnt="0"/>
      <dgm:spPr/>
    </dgm:pt>
    <dgm:pt modelId="{14C9309E-D5F7-4CA6-9B56-6737FF878406}" type="pres">
      <dgm:prSet presAssocID="{8A4FD2ED-2E89-45E1-8CF0-2CCE4158FCEB}" presName="parentText" presStyleLbl="solidFgAcc1" presStyleIdx="6" presStyleCnt="10">
        <dgm:presLayoutVars>
          <dgm:chMax val="1"/>
          <dgm:bulletEnabled/>
        </dgm:presLayoutVars>
      </dgm:prSet>
      <dgm:spPr/>
    </dgm:pt>
    <dgm:pt modelId="{4E253B1B-C2BC-409E-B59E-8579F46B0DDD}" type="pres">
      <dgm:prSet presAssocID="{8A4FD2ED-2E89-45E1-8CF0-2CCE4158FCEB}" presName="descendantText" presStyleLbl="alignNode1" presStyleIdx="6" presStyleCnt="10">
        <dgm:presLayoutVars>
          <dgm:bulletEnabled/>
        </dgm:presLayoutVars>
      </dgm:prSet>
      <dgm:spPr/>
    </dgm:pt>
    <dgm:pt modelId="{7474ADDA-6B08-4D06-A6CE-1CA0B70BDF81}" type="pres">
      <dgm:prSet presAssocID="{6E77ABB1-C3EC-46FB-B50A-C286F3A61797}" presName="sp" presStyleCnt="0"/>
      <dgm:spPr/>
    </dgm:pt>
    <dgm:pt modelId="{6F4AC27C-98C0-4384-ACBE-8D099FD85BD9}" type="pres">
      <dgm:prSet presAssocID="{90EB81B3-06B7-46A5-A902-A139B1128DC3}" presName="linNode" presStyleCnt="0"/>
      <dgm:spPr/>
    </dgm:pt>
    <dgm:pt modelId="{AF082F2B-A02C-4C4C-AD5D-5B851DA389BC}" type="pres">
      <dgm:prSet presAssocID="{90EB81B3-06B7-46A5-A902-A139B1128DC3}" presName="parentText" presStyleLbl="solidFgAcc1" presStyleIdx="7" presStyleCnt="10">
        <dgm:presLayoutVars>
          <dgm:chMax val="1"/>
          <dgm:bulletEnabled/>
        </dgm:presLayoutVars>
      </dgm:prSet>
      <dgm:spPr/>
    </dgm:pt>
    <dgm:pt modelId="{4DAB0929-F270-4169-AA15-8514E16E8319}" type="pres">
      <dgm:prSet presAssocID="{90EB81B3-06B7-46A5-A902-A139B1128DC3}" presName="descendantText" presStyleLbl="alignNode1" presStyleIdx="7" presStyleCnt="10">
        <dgm:presLayoutVars>
          <dgm:bulletEnabled/>
        </dgm:presLayoutVars>
      </dgm:prSet>
      <dgm:spPr/>
    </dgm:pt>
    <dgm:pt modelId="{9C894C9E-D5B5-4D22-95EA-4521B8FDB49C}" type="pres">
      <dgm:prSet presAssocID="{267CEF0B-8E47-4E33-9BE4-B4BB321416C4}" presName="sp" presStyleCnt="0"/>
      <dgm:spPr/>
    </dgm:pt>
    <dgm:pt modelId="{847DD0CA-DCD6-4A54-B8D9-97FEB4A519B0}" type="pres">
      <dgm:prSet presAssocID="{E05BC504-18E5-4AF0-93D1-A80E855BFA71}" presName="linNode" presStyleCnt="0"/>
      <dgm:spPr/>
    </dgm:pt>
    <dgm:pt modelId="{6A4A8D2F-6734-4BE1-81C6-68ED9EA94960}" type="pres">
      <dgm:prSet presAssocID="{E05BC504-18E5-4AF0-93D1-A80E855BFA71}" presName="parentText" presStyleLbl="solidFgAcc1" presStyleIdx="8" presStyleCnt="10">
        <dgm:presLayoutVars>
          <dgm:chMax val="1"/>
          <dgm:bulletEnabled/>
        </dgm:presLayoutVars>
      </dgm:prSet>
      <dgm:spPr/>
    </dgm:pt>
    <dgm:pt modelId="{43B559D5-9B58-4C0A-AC8E-098CDECB9811}" type="pres">
      <dgm:prSet presAssocID="{E05BC504-18E5-4AF0-93D1-A80E855BFA71}" presName="descendantText" presStyleLbl="alignNode1" presStyleIdx="8" presStyleCnt="10">
        <dgm:presLayoutVars>
          <dgm:bulletEnabled/>
        </dgm:presLayoutVars>
      </dgm:prSet>
      <dgm:spPr/>
    </dgm:pt>
    <dgm:pt modelId="{FCF3DDE5-C28C-4915-B562-ABD88EB95F44}" type="pres">
      <dgm:prSet presAssocID="{4FDA77EB-69EB-43FF-9102-436502D43439}" presName="sp" presStyleCnt="0"/>
      <dgm:spPr/>
    </dgm:pt>
    <dgm:pt modelId="{9C9708A1-8D32-45BC-A38F-B2D620BF7AA1}" type="pres">
      <dgm:prSet presAssocID="{F1C80CBD-F799-481D-8876-A06FEC055D27}" presName="linNode" presStyleCnt="0"/>
      <dgm:spPr/>
    </dgm:pt>
    <dgm:pt modelId="{58418DF6-8751-4F48-952F-A73C0FF600B5}" type="pres">
      <dgm:prSet presAssocID="{F1C80CBD-F799-481D-8876-A06FEC055D27}" presName="parentText" presStyleLbl="solidFgAcc1" presStyleIdx="9" presStyleCnt="10">
        <dgm:presLayoutVars>
          <dgm:chMax val="1"/>
          <dgm:bulletEnabled/>
        </dgm:presLayoutVars>
      </dgm:prSet>
      <dgm:spPr/>
    </dgm:pt>
    <dgm:pt modelId="{5F00A157-9C59-4992-AEA5-7E947869B917}" type="pres">
      <dgm:prSet presAssocID="{F1C80CBD-F799-481D-8876-A06FEC055D27}" presName="descendantText" presStyleLbl="alignNode1" presStyleIdx="9" presStyleCnt="10">
        <dgm:presLayoutVars>
          <dgm:bulletEnabled/>
        </dgm:presLayoutVars>
      </dgm:prSet>
      <dgm:spPr/>
    </dgm:pt>
  </dgm:ptLst>
  <dgm:cxnLst>
    <dgm:cxn modelId="{A64CDE00-BE81-4CA6-BA10-79F4B4C36816}" type="presOf" srcId="{F1C80CBD-F799-481D-8876-A06FEC055D27}" destId="{58418DF6-8751-4F48-952F-A73C0FF600B5}" srcOrd="0" destOrd="0" presId="urn:microsoft.com/office/officeart/2016/7/layout/VerticalHollowActionList"/>
    <dgm:cxn modelId="{6117CD01-B42C-457E-A4BE-56F205B63EA4}" type="presOf" srcId="{63415899-B55A-4CA5-8454-2DE4BE3DD479}" destId="{683BC9D0-D188-4845-ABBC-4B1F617E49F5}" srcOrd="0" destOrd="0" presId="urn:microsoft.com/office/officeart/2016/7/layout/VerticalHollowActionList"/>
    <dgm:cxn modelId="{FFC4DB08-13A0-4CC3-9B40-CDAD84CF9DA4}" srcId="{D1DB9396-6301-484C-B445-6DCDF223283B}" destId="{F6E15FB5-B690-4244-AEFC-E4E37C9D13E4}" srcOrd="3" destOrd="0" parTransId="{D465BD71-29A9-40D2-BAF8-34F8C3C41EC5}" sibTransId="{DF8F7BC1-2CF7-4C3E-9F72-284718A67791}"/>
    <dgm:cxn modelId="{A300CA16-80EA-4805-BB27-D9AAF8133774}" type="presOf" srcId="{0B3E4F07-9A2E-4437-9C87-916D3DA9117A}" destId="{68F1692D-84A7-4840-990E-6CFE8C8864DA}" srcOrd="0" destOrd="0" presId="urn:microsoft.com/office/officeart/2016/7/layout/VerticalHollowActionList"/>
    <dgm:cxn modelId="{82174B1C-43E4-49FA-A0D1-09ECD971E264}" type="presOf" srcId="{9F76A32B-EE2E-48E7-ADD5-3BA123F3B144}" destId="{4ABBF958-EF24-4D48-AAAE-00721A46DCC7}" srcOrd="0" destOrd="0" presId="urn:microsoft.com/office/officeart/2016/7/layout/VerticalHollowActionList"/>
    <dgm:cxn modelId="{B758091F-4969-4DD6-AF16-9F8B11357660}" srcId="{D1DB9396-6301-484C-B445-6DCDF223283B}" destId="{8A4FD2ED-2E89-45E1-8CF0-2CCE4158FCEB}" srcOrd="6" destOrd="0" parTransId="{62CF9882-9F61-4038-B3BE-E8722C1F2451}" sibTransId="{6E77ABB1-C3EC-46FB-B50A-C286F3A61797}"/>
    <dgm:cxn modelId="{859D091F-1932-4C5B-B80D-31C7F3DE82B7}" type="presOf" srcId="{65063E74-F4AA-479F-B544-99D41826F04A}" destId="{63B8F27C-E095-4F72-8D36-0A8130FA9F52}" srcOrd="0" destOrd="0" presId="urn:microsoft.com/office/officeart/2016/7/layout/VerticalHollowActionList"/>
    <dgm:cxn modelId="{05D1F123-3EC4-4294-A0FD-A9C7AA1E3567}" type="presOf" srcId="{D1DB9396-6301-484C-B445-6DCDF223283B}" destId="{61471E8A-4027-4FD5-ADA5-0741097915AF}" srcOrd="0" destOrd="0" presId="urn:microsoft.com/office/officeart/2016/7/layout/VerticalHollowActionList"/>
    <dgm:cxn modelId="{D4A58C24-89CE-4D3F-B2B3-60AFD8085245}" srcId="{D1DB9396-6301-484C-B445-6DCDF223283B}" destId="{2F8D6F50-55A8-4BC7-B2E1-9C89F407C26A}" srcOrd="2" destOrd="0" parTransId="{3C612605-F7F0-470B-BD7D-B1EF2A92EEA1}" sibTransId="{8F753FC2-72E1-4582-B04D-FB695C45283A}"/>
    <dgm:cxn modelId="{D8C03A2B-ADA4-44CA-914C-490CED816325}" type="presOf" srcId="{8039ABA2-3C2E-423D-96B9-86071F31A130}" destId="{4DAB0929-F270-4169-AA15-8514E16E8319}" srcOrd="0" destOrd="0" presId="urn:microsoft.com/office/officeart/2016/7/layout/VerticalHollowActionList"/>
    <dgm:cxn modelId="{18D78D38-15CE-45F2-B8C6-DDD0DD27236D}" type="presOf" srcId="{90EB81B3-06B7-46A5-A902-A139B1128DC3}" destId="{AF082F2B-A02C-4C4C-AD5D-5B851DA389BC}" srcOrd="0" destOrd="0" presId="urn:microsoft.com/office/officeart/2016/7/layout/VerticalHollowActionList"/>
    <dgm:cxn modelId="{FD1AED3A-D70E-4D2F-85B0-7BA448083187}" srcId="{D1DB9396-6301-484C-B445-6DCDF223283B}" destId="{A3FDE894-4037-450F-9AAA-51AB289216BE}" srcOrd="5" destOrd="0" parTransId="{97C5D50A-A809-4A0D-8838-2EDD2388CAEB}" sibTransId="{EDC0552C-2B07-4702-BC75-11A70D78748C}"/>
    <dgm:cxn modelId="{4355D83C-65C5-4EE6-ACE3-5F720067A83E}" type="presOf" srcId="{8A4FD2ED-2E89-45E1-8CF0-2CCE4158FCEB}" destId="{14C9309E-D5F7-4CA6-9B56-6737FF878406}" srcOrd="0" destOrd="0" presId="urn:microsoft.com/office/officeart/2016/7/layout/VerticalHollowActionList"/>
    <dgm:cxn modelId="{C913ED3D-5651-4D81-90AC-FB3159CD4039}" srcId="{A3FDE894-4037-450F-9AAA-51AB289216BE}" destId="{B115BBD5-7064-4CB9-BADF-051DFDFABA12}" srcOrd="0" destOrd="0" parTransId="{32474C03-2E0D-4232-AB27-5E90D97DE5CC}" sibTransId="{6F0F1BD0-5F34-4429-92F5-440F6DAE9432}"/>
    <dgm:cxn modelId="{CE8B2662-618D-455E-9319-9F7EF04669E6}" srcId="{D1DB9396-6301-484C-B445-6DCDF223283B}" destId="{63415899-B55A-4CA5-8454-2DE4BE3DD479}" srcOrd="4" destOrd="0" parTransId="{49BAD963-7514-4B9B-824E-8A638D606545}" sibTransId="{BCD3AAAE-25B6-4F15-B34C-2522C4104964}"/>
    <dgm:cxn modelId="{7DAC2F62-3818-4E61-85CF-4BA84271EAA3}" srcId="{E05BC504-18E5-4AF0-93D1-A80E855BFA71}" destId="{5CFF4CB3-09B5-4DE7-8D08-15070C86D220}" srcOrd="0" destOrd="0" parTransId="{155FF633-5D41-4F9D-95AA-AA17CA785CAB}" sibTransId="{C9DDE4D4-D716-4F75-8F4F-6A1BDD080EDB}"/>
    <dgm:cxn modelId="{1384284B-4926-44F7-BA33-0A56DC2D651A}" srcId="{65063E74-F4AA-479F-B544-99D41826F04A}" destId="{0B3E4F07-9A2E-4437-9C87-916D3DA9117A}" srcOrd="0" destOrd="0" parTransId="{0BAD27B8-2734-4F7D-8BD3-A02873FC7CF0}" sibTransId="{2AFD8A6A-84A1-4637-8EC9-C0EB37AFF77E}"/>
    <dgm:cxn modelId="{A1018850-007C-4EF7-B0D7-9CF77E36DB65}" type="presOf" srcId="{B115BBD5-7064-4CB9-BADF-051DFDFABA12}" destId="{0C6970DF-4AB6-448B-93F9-D346AE3E192B}" srcOrd="0" destOrd="0" presId="urn:microsoft.com/office/officeart/2016/7/layout/VerticalHollowActionList"/>
    <dgm:cxn modelId="{72AFD073-4C24-481D-9FE3-5AB1CA680CE9}" srcId="{8A4FD2ED-2E89-45E1-8CF0-2CCE4158FCEB}" destId="{BD4642A0-30BD-4881-AFCA-D643718F0887}" srcOrd="0" destOrd="0" parTransId="{00317B7F-3C6A-4BEE-A759-78E8BD4E6245}" sibTransId="{85834A82-184C-4EF0-A15E-48362AEA278D}"/>
    <dgm:cxn modelId="{99836C74-A3E4-4623-8217-8E569BF2C674}" srcId="{D1DB9396-6301-484C-B445-6DCDF223283B}" destId="{90EB81B3-06B7-46A5-A902-A139B1128DC3}" srcOrd="7" destOrd="0" parTransId="{CEE4B1BD-F24D-4D80-AC80-92CEBFC7B70C}" sibTransId="{267CEF0B-8E47-4E33-9BE4-B4BB321416C4}"/>
    <dgm:cxn modelId="{B446DA77-2F8C-4DB7-B9A0-C907BD5CE64E}" srcId="{90EB81B3-06B7-46A5-A902-A139B1128DC3}" destId="{8039ABA2-3C2E-423D-96B9-86071F31A130}" srcOrd="0" destOrd="0" parTransId="{A4504453-A1D2-4B6B-92EA-C0B16E7F97A5}" sibTransId="{AD7ABB74-9068-40D7-B78C-BA2A73B35F1F}"/>
    <dgm:cxn modelId="{6B048959-A4F2-42B2-A5A7-D7A27C0F2302}" type="presOf" srcId="{5CFF4CB3-09B5-4DE7-8D08-15070C86D220}" destId="{43B559D5-9B58-4C0A-AC8E-098CDECB9811}" srcOrd="0" destOrd="0" presId="urn:microsoft.com/office/officeart/2016/7/layout/VerticalHollowActionList"/>
    <dgm:cxn modelId="{142F2A7C-D316-43E1-BF44-67292EAD1C2A}" type="presOf" srcId="{7BA484F6-76B7-40E1-9170-1677D50D985A}" destId="{3BA602FF-072B-4F62-BDFB-C30BE8931F47}" srcOrd="0" destOrd="0" presId="urn:microsoft.com/office/officeart/2016/7/layout/VerticalHollowActionList"/>
    <dgm:cxn modelId="{1D53BF88-6D09-463B-BBF7-037E9225E6D3}" type="presOf" srcId="{E05BC504-18E5-4AF0-93D1-A80E855BFA71}" destId="{6A4A8D2F-6734-4BE1-81C6-68ED9EA94960}" srcOrd="0" destOrd="0" presId="urn:microsoft.com/office/officeart/2016/7/layout/VerticalHollowActionList"/>
    <dgm:cxn modelId="{CEF6608E-B4DE-4497-8588-9477D71D432E}" srcId="{D1DB9396-6301-484C-B445-6DCDF223283B}" destId="{E05BC504-18E5-4AF0-93D1-A80E855BFA71}" srcOrd="8" destOrd="0" parTransId="{13DD6624-BF64-41A5-9198-0A77C87E8720}" sibTransId="{4FDA77EB-69EB-43FF-9102-436502D43439}"/>
    <dgm:cxn modelId="{B80BE89A-F254-48DF-A17B-009660250235}" srcId="{D1DB9396-6301-484C-B445-6DCDF223283B}" destId="{F1C80CBD-F799-481D-8876-A06FEC055D27}" srcOrd="9" destOrd="0" parTransId="{E8FE0384-7690-4EAC-8E7B-23EA2279EE4D}" sibTransId="{AE46AE86-663E-47BD-90EF-C7ED9490907A}"/>
    <dgm:cxn modelId="{65AFCDB7-799B-4024-BBFD-312D012636D2}" type="presOf" srcId="{C875897C-C82B-427E-8462-32784FBB8EDB}" destId="{B86C63EC-E69F-408E-905F-23CED9F5ABD0}" srcOrd="0" destOrd="0" presId="urn:microsoft.com/office/officeart/2016/7/layout/VerticalHollowActionList"/>
    <dgm:cxn modelId="{229EF1BE-63B4-493E-A355-A1A12AC7AA1E}" srcId="{C875897C-C82B-427E-8462-32784FBB8EDB}" destId="{6267E470-6477-47F3-8362-E10CA0A60D9C}" srcOrd="0" destOrd="0" parTransId="{3694A809-E07A-404E-A4C0-A18E7BBAA5EE}" sibTransId="{B57644C4-016B-40C4-ADD3-C4DE9EE2D66A}"/>
    <dgm:cxn modelId="{8012DBC2-346F-477E-97F7-5A2D940BCAC6}" type="presOf" srcId="{F6E15FB5-B690-4244-AEFC-E4E37C9D13E4}" destId="{EA37929E-1F22-4DD3-BEF8-4A35F2DF3CC5}" srcOrd="0" destOrd="0" presId="urn:microsoft.com/office/officeart/2016/7/layout/VerticalHollowActionList"/>
    <dgm:cxn modelId="{3F698CC4-02AB-4D44-BE93-7310C1DA2409}" srcId="{F6E15FB5-B690-4244-AEFC-E4E37C9D13E4}" destId="{9F76A32B-EE2E-48E7-ADD5-3BA123F3B144}" srcOrd="0" destOrd="0" parTransId="{466498D9-2FD3-4142-A53B-435D73C6D46A}" sibTransId="{1A9B52B7-31E9-43A3-8779-47F9C728DE5C}"/>
    <dgm:cxn modelId="{1E61EBC7-7A5F-41D0-943F-163B36308096}" type="presOf" srcId="{2F8D6F50-55A8-4BC7-B2E1-9C89F407C26A}" destId="{BB3A4814-4884-4EA5-B8D7-B10E4F9553E6}" srcOrd="0" destOrd="0" presId="urn:microsoft.com/office/officeart/2016/7/layout/VerticalHollowActionList"/>
    <dgm:cxn modelId="{1737B9D2-9354-4DF5-A8F6-BF91AED34F87}" srcId="{63415899-B55A-4CA5-8454-2DE4BE3DD479}" destId="{7BA484F6-76B7-40E1-9170-1677D50D985A}" srcOrd="0" destOrd="0" parTransId="{9F79DA4B-E6B8-4F23-AD7E-96209648E0BF}" sibTransId="{72C8986A-53FD-4A90-8444-D46C31E83299}"/>
    <dgm:cxn modelId="{45552EDA-DA95-4DE2-B4EF-D28523CB0087}" type="presOf" srcId="{BD4642A0-30BD-4881-AFCA-D643718F0887}" destId="{4E253B1B-C2BC-409E-B59E-8579F46B0DDD}" srcOrd="0" destOrd="0" presId="urn:microsoft.com/office/officeart/2016/7/layout/VerticalHollowActionList"/>
    <dgm:cxn modelId="{83BF2CDC-D75B-453B-8195-294F2E8CCE8C}" srcId="{F1C80CBD-F799-481D-8876-A06FEC055D27}" destId="{FB410056-0A33-457F-B953-44F4A02DDC5A}" srcOrd="0" destOrd="0" parTransId="{A6A18CC0-C052-4F60-967E-F0F2AF51BD8D}" sibTransId="{E334E8AF-720D-4819-8367-3E14F3E3B6EC}"/>
    <dgm:cxn modelId="{E5BD74DE-6722-4244-ACD9-0079B99709D9}" srcId="{D1DB9396-6301-484C-B445-6DCDF223283B}" destId="{65063E74-F4AA-479F-B544-99D41826F04A}" srcOrd="0" destOrd="0" parTransId="{810C249F-E7FE-436F-A9DF-E35BEF3BF3F5}" sibTransId="{8D4E6475-9208-42FE-8C5B-067183102A6D}"/>
    <dgm:cxn modelId="{97F033DF-C5A5-48AC-922A-B9A2017E1174}" srcId="{D1DB9396-6301-484C-B445-6DCDF223283B}" destId="{C875897C-C82B-427E-8462-32784FBB8EDB}" srcOrd="1" destOrd="0" parTransId="{FE6542B9-2BC3-42A3-8081-FA8A0A40E769}" sibTransId="{0923B665-4679-4768-837D-93B659430017}"/>
    <dgm:cxn modelId="{5D9D2DE0-3329-4828-95D7-8BA210A43F71}" srcId="{2F8D6F50-55A8-4BC7-B2E1-9C89F407C26A}" destId="{92352568-62AA-4FF5-8001-19C5F35287C9}" srcOrd="0" destOrd="0" parTransId="{AA66271B-535C-4A35-89A9-99EE9B3584DF}" sibTransId="{24DF175E-998C-4186-8594-48576310B8E8}"/>
    <dgm:cxn modelId="{C142B9E2-4995-46FC-988D-FBBFBF780FBB}" type="presOf" srcId="{92352568-62AA-4FF5-8001-19C5F35287C9}" destId="{E2E52C21-A436-463F-A164-F8A712F7E615}" srcOrd="0" destOrd="0" presId="urn:microsoft.com/office/officeart/2016/7/layout/VerticalHollowActionList"/>
    <dgm:cxn modelId="{4F10E7E8-7154-43F5-ADD8-D2617BE27951}" type="presOf" srcId="{6267E470-6477-47F3-8362-E10CA0A60D9C}" destId="{1D40845D-090D-4F3A-97F2-540DB591A0BF}" srcOrd="0" destOrd="0" presId="urn:microsoft.com/office/officeart/2016/7/layout/VerticalHollowActionList"/>
    <dgm:cxn modelId="{4E1525E9-ACE3-4332-A1B3-761238879465}" type="presOf" srcId="{A3FDE894-4037-450F-9AAA-51AB289216BE}" destId="{3A2774CB-FF82-48DC-A3DD-20F9B2AFE6C5}" srcOrd="0" destOrd="0" presId="urn:microsoft.com/office/officeart/2016/7/layout/VerticalHollowActionList"/>
    <dgm:cxn modelId="{B6348CF7-8394-4235-9CF9-B5C1B09283D0}" type="presOf" srcId="{FB410056-0A33-457F-B953-44F4A02DDC5A}" destId="{5F00A157-9C59-4992-AEA5-7E947869B917}" srcOrd="0" destOrd="0" presId="urn:microsoft.com/office/officeart/2016/7/layout/VerticalHollowActionList"/>
    <dgm:cxn modelId="{15D2954F-90C4-4CDA-B2F6-2B2F199D16A4}" type="presParOf" srcId="{61471E8A-4027-4FD5-ADA5-0741097915AF}" destId="{71D4B57C-3A6F-4405-9D21-9E0E34E5E505}" srcOrd="0" destOrd="0" presId="urn:microsoft.com/office/officeart/2016/7/layout/VerticalHollowActionList"/>
    <dgm:cxn modelId="{26C8B78C-F50E-426E-9F0F-E0023B565151}" type="presParOf" srcId="{71D4B57C-3A6F-4405-9D21-9E0E34E5E505}" destId="{63B8F27C-E095-4F72-8D36-0A8130FA9F52}" srcOrd="0" destOrd="0" presId="urn:microsoft.com/office/officeart/2016/7/layout/VerticalHollowActionList"/>
    <dgm:cxn modelId="{CA214BBA-F8A8-4085-B184-6E23B4EF07CF}" type="presParOf" srcId="{71D4B57C-3A6F-4405-9D21-9E0E34E5E505}" destId="{68F1692D-84A7-4840-990E-6CFE8C8864DA}" srcOrd="1" destOrd="0" presId="urn:microsoft.com/office/officeart/2016/7/layout/VerticalHollowActionList"/>
    <dgm:cxn modelId="{DFD9602B-A439-49DB-916C-6B7AFF0246E4}" type="presParOf" srcId="{61471E8A-4027-4FD5-ADA5-0741097915AF}" destId="{BE181462-020B-423B-BEAB-5D7A3BD037FF}" srcOrd="1" destOrd="0" presId="urn:microsoft.com/office/officeart/2016/7/layout/VerticalHollowActionList"/>
    <dgm:cxn modelId="{836C3711-55DC-48BA-8C1B-182744693AE5}" type="presParOf" srcId="{61471E8A-4027-4FD5-ADA5-0741097915AF}" destId="{11C44999-E8D4-4878-8F7D-5CAFF7C99319}" srcOrd="2" destOrd="0" presId="urn:microsoft.com/office/officeart/2016/7/layout/VerticalHollowActionList"/>
    <dgm:cxn modelId="{80CE12F5-FC0C-48D4-91A9-04B413C37E51}" type="presParOf" srcId="{11C44999-E8D4-4878-8F7D-5CAFF7C99319}" destId="{B86C63EC-E69F-408E-905F-23CED9F5ABD0}" srcOrd="0" destOrd="0" presId="urn:microsoft.com/office/officeart/2016/7/layout/VerticalHollowActionList"/>
    <dgm:cxn modelId="{84789B52-7A13-4FF0-9038-021BE634973A}" type="presParOf" srcId="{11C44999-E8D4-4878-8F7D-5CAFF7C99319}" destId="{1D40845D-090D-4F3A-97F2-540DB591A0BF}" srcOrd="1" destOrd="0" presId="urn:microsoft.com/office/officeart/2016/7/layout/VerticalHollowActionList"/>
    <dgm:cxn modelId="{636DD78D-6A83-4E68-9387-543F339885E3}" type="presParOf" srcId="{61471E8A-4027-4FD5-ADA5-0741097915AF}" destId="{694293E1-B615-43FA-8B8A-BAC380EEA3C0}" srcOrd="3" destOrd="0" presId="urn:microsoft.com/office/officeart/2016/7/layout/VerticalHollowActionList"/>
    <dgm:cxn modelId="{29DD387F-B391-4C60-A440-2D36D2F6D80B}" type="presParOf" srcId="{61471E8A-4027-4FD5-ADA5-0741097915AF}" destId="{DA31D2CA-FD26-4570-8DA0-2EA150CE2B09}" srcOrd="4" destOrd="0" presId="urn:microsoft.com/office/officeart/2016/7/layout/VerticalHollowActionList"/>
    <dgm:cxn modelId="{F28A924F-3CF0-47B8-A36F-36DD3A9EC577}" type="presParOf" srcId="{DA31D2CA-FD26-4570-8DA0-2EA150CE2B09}" destId="{BB3A4814-4884-4EA5-B8D7-B10E4F9553E6}" srcOrd="0" destOrd="0" presId="urn:microsoft.com/office/officeart/2016/7/layout/VerticalHollowActionList"/>
    <dgm:cxn modelId="{68C5FFB7-7094-4DAD-A04C-ACFB63DF0AC7}" type="presParOf" srcId="{DA31D2CA-FD26-4570-8DA0-2EA150CE2B09}" destId="{E2E52C21-A436-463F-A164-F8A712F7E615}" srcOrd="1" destOrd="0" presId="urn:microsoft.com/office/officeart/2016/7/layout/VerticalHollowActionList"/>
    <dgm:cxn modelId="{A020FB70-5DDB-4769-AFE1-01D175C52016}" type="presParOf" srcId="{61471E8A-4027-4FD5-ADA5-0741097915AF}" destId="{CAF7FCB0-AC1C-402E-8C70-2FBBF25873EE}" srcOrd="5" destOrd="0" presId="urn:microsoft.com/office/officeart/2016/7/layout/VerticalHollowActionList"/>
    <dgm:cxn modelId="{E2D0FA9C-F064-4541-804A-514DF6FE8C17}" type="presParOf" srcId="{61471E8A-4027-4FD5-ADA5-0741097915AF}" destId="{232242E3-3255-44DB-8D03-733F30BEDE58}" srcOrd="6" destOrd="0" presId="urn:microsoft.com/office/officeart/2016/7/layout/VerticalHollowActionList"/>
    <dgm:cxn modelId="{CD7D70B7-AFB5-462B-8CDD-4EC79A82D67D}" type="presParOf" srcId="{232242E3-3255-44DB-8D03-733F30BEDE58}" destId="{EA37929E-1F22-4DD3-BEF8-4A35F2DF3CC5}" srcOrd="0" destOrd="0" presId="urn:microsoft.com/office/officeart/2016/7/layout/VerticalHollowActionList"/>
    <dgm:cxn modelId="{878EDE31-056C-4703-ADE9-7B65A07BF78C}" type="presParOf" srcId="{232242E3-3255-44DB-8D03-733F30BEDE58}" destId="{4ABBF958-EF24-4D48-AAAE-00721A46DCC7}" srcOrd="1" destOrd="0" presId="urn:microsoft.com/office/officeart/2016/7/layout/VerticalHollowActionList"/>
    <dgm:cxn modelId="{9893B6BD-2901-44FA-9DCE-821CF52F8BD1}" type="presParOf" srcId="{61471E8A-4027-4FD5-ADA5-0741097915AF}" destId="{7E1876FA-49CD-4676-979F-033B358AF72A}" srcOrd="7" destOrd="0" presId="urn:microsoft.com/office/officeart/2016/7/layout/VerticalHollowActionList"/>
    <dgm:cxn modelId="{C75A87A7-5130-4C8E-B824-F32BF765F311}" type="presParOf" srcId="{61471E8A-4027-4FD5-ADA5-0741097915AF}" destId="{72D096FE-2440-4A2E-BE00-C8C25D6F0FE0}" srcOrd="8" destOrd="0" presId="urn:microsoft.com/office/officeart/2016/7/layout/VerticalHollowActionList"/>
    <dgm:cxn modelId="{BF84F767-3BAE-4B47-BB89-FC04D7D5E234}" type="presParOf" srcId="{72D096FE-2440-4A2E-BE00-C8C25D6F0FE0}" destId="{683BC9D0-D188-4845-ABBC-4B1F617E49F5}" srcOrd="0" destOrd="0" presId="urn:microsoft.com/office/officeart/2016/7/layout/VerticalHollowActionList"/>
    <dgm:cxn modelId="{07041078-5335-440F-B393-67F122C6E232}" type="presParOf" srcId="{72D096FE-2440-4A2E-BE00-C8C25D6F0FE0}" destId="{3BA602FF-072B-4F62-BDFB-C30BE8931F47}" srcOrd="1" destOrd="0" presId="urn:microsoft.com/office/officeart/2016/7/layout/VerticalHollowActionList"/>
    <dgm:cxn modelId="{F8339836-560B-4E97-A80A-E1F10AFC91D5}" type="presParOf" srcId="{61471E8A-4027-4FD5-ADA5-0741097915AF}" destId="{565803AF-5BEE-4EE3-9BDE-A3A23702C992}" srcOrd="9" destOrd="0" presId="urn:microsoft.com/office/officeart/2016/7/layout/VerticalHollowActionList"/>
    <dgm:cxn modelId="{B5A323B9-5E46-433F-BF54-D2F7B3451E82}" type="presParOf" srcId="{61471E8A-4027-4FD5-ADA5-0741097915AF}" destId="{E2A18172-6309-4E0E-8EE5-E8122334562A}" srcOrd="10" destOrd="0" presId="urn:microsoft.com/office/officeart/2016/7/layout/VerticalHollowActionList"/>
    <dgm:cxn modelId="{3B69653A-B5FA-43A7-A7EF-EB71403DC50C}" type="presParOf" srcId="{E2A18172-6309-4E0E-8EE5-E8122334562A}" destId="{3A2774CB-FF82-48DC-A3DD-20F9B2AFE6C5}" srcOrd="0" destOrd="0" presId="urn:microsoft.com/office/officeart/2016/7/layout/VerticalHollowActionList"/>
    <dgm:cxn modelId="{8D0736E3-E532-444D-82FA-9A42F959C414}" type="presParOf" srcId="{E2A18172-6309-4E0E-8EE5-E8122334562A}" destId="{0C6970DF-4AB6-448B-93F9-D346AE3E192B}" srcOrd="1" destOrd="0" presId="urn:microsoft.com/office/officeart/2016/7/layout/VerticalHollowActionList"/>
    <dgm:cxn modelId="{59FAA876-B81C-4AF6-8E77-91BBA18E1E35}" type="presParOf" srcId="{61471E8A-4027-4FD5-ADA5-0741097915AF}" destId="{BB4FD984-E405-49B9-AA3F-0C8F360F6D87}" srcOrd="11" destOrd="0" presId="urn:microsoft.com/office/officeart/2016/7/layout/VerticalHollowActionList"/>
    <dgm:cxn modelId="{4C888C52-444C-46FF-AA46-13AF0580E8F0}" type="presParOf" srcId="{61471E8A-4027-4FD5-ADA5-0741097915AF}" destId="{C48EE3EF-A084-473B-9ECD-652427D72B5D}" srcOrd="12" destOrd="0" presId="urn:microsoft.com/office/officeart/2016/7/layout/VerticalHollowActionList"/>
    <dgm:cxn modelId="{3F80F081-C832-4F1C-BC68-7E203DFE1B43}" type="presParOf" srcId="{C48EE3EF-A084-473B-9ECD-652427D72B5D}" destId="{14C9309E-D5F7-4CA6-9B56-6737FF878406}" srcOrd="0" destOrd="0" presId="urn:microsoft.com/office/officeart/2016/7/layout/VerticalHollowActionList"/>
    <dgm:cxn modelId="{9C534612-B7D7-4C16-A944-AA615BEA4AF8}" type="presParOf" srcId="{C48EE3EF-A084-473B-9ECD-652427D72B5D}" destId="{4E253B1B-C2BC-409E-B59E-8579F46B0DDD}" srcOrd="1" destOrd="0" presId="urn:microsoft.com/office/officeart/2016/7/layout/VerticalHollowActionList"/>
    <dgm:cxn modelId="{055B8700-D0EA-4DB1-8CC9-7E073CA0CA7C}" type="presParOf" srcId="{61471E8A-4027-4FD5-ADA5-0741097915AF}" destId="{7474ADDA-6B08-4D06-A6CE-1CA0B70BDF81}" srcOrd="13" destOrd="0" presId="urn:microsoft.com/office/officeart/2016/7/layout/VerticalHollowActionList"/>
    <dgm:cxn modelId="{6483BC29-DCFA-4DAD-886F-C09916FB6E7B}" type="presParOf" srcId="{61471E8A-4027-4FD5-ADA5-0741097915AF}" destId="{6F4AC27C-98C0-4384-ACBE-8D099FD85BD9}" srcOrd="14" destOrd="0" presId="urn:microsoft.com/office/officeart/2016/7/layout/VerticalHollowActionList"/>
    <dgm:cxn modelId="{07CCF66E-2B60-4B4B-8692-F401902B6845}" type="presParOf" srcId="{6F4AC27C-98C0-4384-ACBE-8D099FD85BD9}" destId="{AF082F2B-A02C-4C4C-AD5D-5B851DA389BC}" srcOrd="0" destOrd="0" presId="urn:microsoft.com/office/officeart/2016/7/layout/VerticalHollowActionList"/>
    <dgm:cxn modelId="{B9D30881-E5D0-484B-AA7B-0134E0755633}" type="presParOf" srcId="{6F4AC27C-98C0-4384-ACBE-8D099FD85BD9}" destId="{4DAB0929-F270-4169-AA15-8514E16E8319}" srcOrd="1" destOrd="0" presId="urn:microsoft.com/office/officeart/2016/7/layout/VerticalHollowActionList"/>
    <dgm:cxn modelId="{5FE6314A-E7F6-4F4B-8D18-CB935B1EA3EF}" type="presParOf" srcId="{61471E8A-4027-4FD5-ADA5-0741097915AF}" destId="{9C894C9E-D5B5-4D22-95EA-4521B8FDB49C}" srcOrd="15" destOrd="0" presId="urn:microsoft.com/office/officeart/2016/7/layout/VerticalHollowActionList"/>
    <dgm:cxn modelId="{A90BA8EB-1A84-4193-A64D-364F13C04B6E}" type="presParOf" srcId="{61471E8A-4027-4FD5-ADA5-0741097915AF}" destId="{847DD0CA-DCD6-4A54-B8D9-97FEB4A519B0}" srcOrd="16" destOrd="0" presId="urn:microsoft.com/office/officeart/2016/7/layout/VerticalHollowActionList"/>
    <dgm:cxn modelId="{456F5027-129C-4B9B-8E66-7090F5594946}" type="presParOf" srcId="{847DD0CA-DCD6-4A54-B8D9-97FEB4A519B0}" destId="{6A4A8D2F-6734-4BE1-81C6-68ED9EA94960}" srcOrd="0" destOrd="0" presId="urn:microsoft.com/office/officeart/2016/7/layout/VerticalHollowActionList"/>
    <dgm:cxn modelId="{7B564104-6602-45DB-9911-52CE6B04F87E}" type="presParOf" srcId="{847DD0CA-DCD6-4A54-B8D9-97FEB4A519B0}" destId="{43B559D5-9B58-4C0A-AC8E-098CDECB9811}" srcOrd="1" destOrd="0" presId="urn:microsoft.com/office/officeart/2016/7/layout/VerticalHollowActionList"/>
    <dgm:cxn modelId="{B7B1AC10-CC77-49D6-9380-8EB49AA179E5}" type="presParOf" srcId="{61471E8A-4027-4FD5-ADA5-0741097915AF}" destId="{FCF3DDE5-C28C-4915-B562-ABD88EB95F44}" srcOrd="17" destOrd="0" presId="urn:microsoft.com/office/officeart/2016/7/layout/VerticalHollowActionList"/>
    <dgm:cxn modelId="{8AD33D7E-9F5F-4BFB-860F-2558E76A0511}" type="presParOf" srcId="{61471E8A-4027-4FD5-ADA5-0741097915AF}" destId="{9C9708A1-8D32-45BC-A38F-B2D620BF7AA1}" srcOrd="18" destOrd="0" presId="urn:microsoft.com/office/officeart/2016/7/layout/VerticalHollowActionList"/>
    <dgm:cxn modelId="{86629A6B-6058-4861-8FDD-183DE36B0CD4}" type="presParOf" srcId="{9C9708A1-8D32-45BC-A38F-B2D620BF7AA1}" destId="{58418DF6-8751-4F48-952F-A73C0FF600B5}" srcOrd="0" destOrd="0" presId="urn:microsoft.com/office/officeart/2016/7/layout/VerticalHollowActionList"/>
    <dgm:cxn modelId="{F376389A-2E4A-42EC-A0DF-7788B2FD0C9E}" type="presParOf" srcId="{9C9708A1-8D32-45BC-A38F-B2D620BF7AA1}" destId="{5F00A157-9C59-4992-AEA5-7E947869B917}"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07CB40-423C-4BA8-B4BF-87559DB3D3CA}"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CF3D8817-7A1C-4161-9FD9-5B9639F13D3A}">
      <dgm:prSet/>
      <dgm:spPr/>
      <dgm:t>
        <a:bodyPr/>
        <a:lstStyle/>
        <a:p>
          <a:r>
            <a:rPr lang="en-US"/>
            <a:t>Think back to a time when a child was upset and identify how you might respond using the Flip It strategy.</a:t>
          </a:r>
        </a:p>
      </dgm:t>
    </dgm:pt>
    <dgm:pt modelId="{464E113F-34D1-4591-9DB3-C296DAAA6FFF}" type="parTrans" cxnId="{D2789E77-8B00-4800-ABC8-2EDBB6387CB5}">
      <dgm:prSet/>
      <dgm:spPr/>
      <dgm:t>
        <a:bodyPr/>
        <a:lstStyle/>
        <a:p>
          <a:endParaRPr lang="en-US"/>
        </a:p>
      </dgm:t>
    </dgm:pt>
    <dgm:pt modelId="{37D73A6C-A0D8-4BD0-A5F2-B019928BC8F8}" type="sibTrans" cxnId="{D2789E77-8B00-4800-ABC8-2EDBB6387CB5}">
      <dgm:prSet/>
      <dgm:spPr/>
      <dgm:t>
        <a:bodyPr/>
        <a:lstStyle/>
        <a:p>
          <a:endParaRPr lang="en-US"/>
        </a:p>
      </dgm:t>
    </dgm:pt>
    <dgm:pt modelId="{86308BFD-07DA-4B5D-9EBE-3B5CB9608719}">
      <dgm:prSet/>
      <dgm:spPr/>
      <dgm:t>
        <a:bodyPr/>
        <a:lstStyle/>
        <a:p>
          <a:r>
            <a:rPr lang="en-US"/>
            <a:t>Feelings</a:t>
          </a:r>
        </a:p>
      </dgm:t>
    </dgm:pt>
    <dgm:pt modelId="{6459CE92-7F33-4CAD-91AD-F6D5EC5B636F}" type="parTrans" cxnId="{A812D27A-0869-4B3F-8920-41E49A5470FF}">
      <dgm:prSet/>
      <dgm:spPr/>
      <dgm:t>
        <a:bodyPr/>
        <a:lstStyle/>
        <a:p>
          <a:endParaRPr lang="en-US"/>
        </a:p>
      </dgm:t>
    </dgm:pt>
    <dgm:pt modelId="{3CE239CC-DE83-4270-B175-637A7A96EF62}" type="sibTrans" cxnId="{A812D27A-0869-4B3F-8920-41E49A5470FF}">
      <dgm:prSet/>
      <dgm:spPr/>
      <dgm:t>
        <a:bodyPr/>
        <a:lstStyle/>
        <a:p>
          <a:endParaRPr lang="en-US"/>
        </a:p>
      </dgm:t>
    </dgm:pt>
    <dgm:pt modelId="{49C784D8-E66B-401E-8A9B-52D348EB3BA0}">
      <dgm:prSet/>
      <dgm:spPr/>
      <dgm:t>
        <a:bodyPr/>
        <a:lstStyle/>
        <a:p>
          <a:r>
            <a:rPr lang="en-US"/>
            <a:t>Limits</a:t>
          </a:r>
        </a:p>
      </dgm:t>
    </dgm:pt>
    <dgm:pt modelId="{52C36B08-1711-4650-AAE8-FD590FD8D8DC}" type="parTrans" cxnId="{9ED806D8-B41C-4CBC-A734-C2620E65CFCC}">
      <dgm:prSet/>
      <dgm:spPr/>
      <dgm:t>
        <a:bodyPr/>
        <a:lstStyle/>
        <a:p>
          <a:endParaRPr lang="en-US"/>
        </a:p>
      </dgm:t>
    </dgm:pt>
    <dgm:pt modelId="{2B9FE63D-81C1-421C-8B1D-C9021D117193}" type="sibTrans" cxnId="{9ED806D8-B41C-4CBC-A734-C2620E65CFCC}">
      <dgm:prSet/>
      <dgm:spPr/>
      <dgm:t>
        <a:bodyPr/>
        <a:lstStyle/>
        <a:p>
          <a:endParaRPr lang="en-US"/>
        </a:p>
      </dgm:t>
    </dgm:pt>
    <dgm:pt modelId="{3A7AED99-1A9E-41AD-8923-B40A0BC11554}">
      <dgm:prSet/>
      <dgm:spPr/>
      <dgm:t>
        <a:bodyPr/>
        <a:lstStyle/>
        <a:p>
          <a:r>
            <a:rPr lang="en-US"/>
            <a:t>Inquiries</a:t>
          </a:r>
        </a:p>
      </dgm:t>
    </dgm:pt>
    <dgm:pt modelId="{1B191D3B-D47F-439F-A7E6-9C5619B327E5}" type="parTrans" cxnId="{9C9914DC-4316-47B9-8D64-AEF48EAB41E1}">
      <dgm:prSet/>
      <dgm:spPr/>
      <dgm:t>
        <a:bodyPr/>
        <a:lstStyle/>
        <a:p>
          <a:endParaRPr lang="en-US"/>
        </a:p>
      </dgm:t>
    </dgm:pt>
    <dgm:pt modelId="{B1BD7D1B-9724-409B-8A77-0E726D6BCFE2}" type="sibTrans" cxnId="{9C9914DC-4316-47B9-8D64-AEF48EAB41E1}">
      <dgm:prSet/>
      <dgm:spPr/>
      <dgm:t>
        <a:bodyPr/>
        <a:lstStyle/>
        <a:p>
          <a:endParaRPr lang="en-US"/>
        </a:p>
      </dgm:t>
    </dgm:pt>
    <dgm:pt modelId="{D455A1DE-15D6-41EA-957B-78DF2778E387}">
      <dgm:prSet/>
      <dgm:spPr/>
      <dgm:t>
        <a:bodyPr/>
        <a:lstStyle/>
        <a:p>
          <a:r>
            <a:rPr lang="en-US"/>
            <a:t>Prompts</a:t>
          </a:r>
        </a:p>
      </dgm:t>
    </dgm:pt>
    <dgm:pt modelId="{DAAC6952-D7FC-4C63-B2F6-A9D7C8B29961}" type="parTrans" cxnId="{0FEBEF11-3139-44D8-A996-556F4F2555B6}">
      <dgm:prSet/>
      <dgm:spPr/>
      <dgm:t>
        <a:bodyPr/>
        <a:lstStyle/>
        <a:p>
          <a:endParaRPr lang="en-US"/>
        </a:p>
      </dgm:t>
    </dgm:pt>
    <dgm:pt modelId="{E43337FA-1B17-4A06-A75D-DEF577E6EC13}" type="sibTrans" cxnId="{0FEBEF11-3139-44D8-A996-556F4F2555B6}">
      <dgm:prSet/>
      <dgm:spPr/>
      <dgm:t>
        <a:bodyPr/>
        <a:lstStyle/>
        <a:p>
          <a:endParaRPr lang="en-US"/>
        </a:p>
      </dgm:t>
    </dgm:pt>
    <dgm:pt modelId="{9AE5FB29-79A5-4A77-8899-C0107803522D}" type="pres">
      <dgm:prSet presAssocID="{1307CB40-423C-4BA8-B4BF-87559DB3D3CA}" presName="linear" presStyleCnt="0">
        <dgm:presLayoutVars>
          <dgm:animLvl val="lvl"/>
          <dgm:resizeHandles val="exact"/>
        </dgm:presLayoutVars>
      </dgm:prSet>
      <dgm:spPr/>
    </dgm:pt>
    <dgm:pt modelId="{75CCF72F-2F5E-4EC1-B06E-79201F13A5B2}" type="pres">
      <dgm:prSet presAssocID="{CF3D8817-7A1C-4161-9FD9-5B9639F13D3A}" presName="parentText" presStyleLbl="node1" presStyleIdx="0" presStyleCnt="5">
        <dgm:presLayoutVars>
          <dgm:chMax val="0"/>
          <dgm:bulletEnabled val="1"/>
        </dgm:presLayoutVars>
      </dgm:prSet>
      <dgm:spPr/>
    </dgm:pt>
    <dgm:pt modelId="{3833D066-4640-4D61-A793-F90DE5BCE8CC}" type="pres">
      <dgm:prSet presAssocID="{37D73A6C-A0D8-4BD0-A5F2-B019928BC8F8}" presName="spacer" presStyleCnt="0"/>
      <dgm:spPr/>
    </dgm:pt>
    <dgm:pt modelId="{F6B33510-C5D9-42E4-A943-9C4C17E4CBBB}" type="pres">
      <dgm:prSet presAssocID="{86308BFD-07DA-4B5D-9EBE-3B5CB9608719}" presName="parentText" presStyleLbl="node1" presStyleIdx="1" presStyleCnt="5">
        <dgm:presLayoutVars>
          <dgm:chMax val="0"/>
          <dgm:bulletEnabled val="1"/>
        </dgm:presLayoutVars>
      </dgm:prSet>
      <dgm:spPr/>
    </dgm:pt>
    <dgm:pt modelId="{A40A67ED-04C3-4E32-93E7-F3D76E1A0872}" type="pres">
      <dgm:prSet presAssocID="{3CE239CC-DE83-4270-B175-637A7A96EF62}" presName="spacer" presStyleCnt="0"/>
      <dgm:spPr/>
    </dgm:pt>
    <dgm:pt modelId="{91187826-235E-4EA6-8DCC-78F41914B362}" type="pres">
      <dgm:prSet presAssocID="{49C784D8-E66B-401E-8A9B-52D348EB3BA0}" presName="parentText" presStyleLbl="node1" presStyleIdx="2" presStyleCnt="5">
        <dgm:presLayoutVars>
          <dgm:chMax val="0"/>
          <dgm:bulletEnabled val="1"/>
        </dgm:presLayoutVars>
      </dgm:prSet>
      <dgm:spPr/>
    </dgm:pt>
    <dgm:pt modelId="{E55E2359-F243-45A4-B528-98F89AD77CE8}" type="pres">
      <dgm:prSet presAssocID="{2B9FE63D-81C1-421C-8B1D-C9021D117193}" presName="spacer" presStyleCnt="0"/>
      <dgm:spPr/>
    </dgm:pt>
    <dgm:pt modelId="{03AF73B3-4378-40ED-9C6B-BEC7EAFEAC8D}" type="pres">
      <dgm:prSet presAssocID="{3A7AED99-1A9E-41AD-8923-B40A0BC11554}" presName="parentText" presStyleLbl="node1" presStyleIdx="3" presStyleCnt="5">
        <dgm:presLayoutVars>
          <dgm:chMax val="0"/>
          <dgm:bulletEnabled val="1"/>
        </dgm:presLayoutVars>
      </dgm:prSet>
      <dgm:spPr/>
    </dgm:pt>
    <dgm:pt modelId="{3893AF5D-B27B-4663-AF11-83E2E569D045}" type="pres">
      <dgm:prSet presAssocID="{B1BD7D1B-9724-409B-8A77-0E726D6BCFE2}" presName="spacer" presStyleCnt="0"/>
      <dgm:spPr/>
    </dgm:pt>
    <dgm:pt modelId="{6E518385-6EAD-4B6E-A8AA-03B2180084DE}" type="pres">
      <dgm:prSet presAssocID="{D455A1DE-15D6-41EA-957B-78DF2778E387}" presName="parentText" presStyleLbl="node1" presStyleIdx="4" presStyleCnt="5">
        <dgm:presLayoutVars>
          <dgm:chMax val="0"/>
          <dgm:bulletEnabled val="1"/>
        </dgm:presLayoutVars>
      </dgm:prSet>
      <dgm:spPr/>
    </dgm:pt>
  </dgm:ptLst>
  <dgm:cxnLst>
    <dgm:cxn modelId="{0FEBEF11-3139-44D8-A996-556F4F2555B6}" srcId="{1307CB40-423C-4BA8-B4BF-87559DB3D3CA}" destId="{D455A1DE-15D6-41EA-957B-78DF2778E387}" srcOrd="4" destOrd="0" parTransId="{DAAC6952-D7FC-4C63-B2F6-A9D7C8B29961}" sibTransId="{E43337FA-1B17-4A06-A75D-DEF577E6EC13}"/>
    <dgm:cxn modelId="{9BD8D721-9AE0-43EE-84E8-BBAC84DF365A}" type="presOf" srcId="{1307CB40-423C-4BA8-B4BF-87559DB3D3CA}" destId="{9AE5FB29-79A5-4A77-8899-C0107803522D}" srcOrd="0" destOrd="0" presId="urn:microsoft.com/office/officeart/2005/8/layout/vList2"/>
    <dgm:cxn modelId="{D2789E77-8B00-4800-ABC8-2EDBB6387CB5}" srcId="{1307CB40-423C-4BA8-B4BF-87559DB3D3CA}" destId="{CF3D8817-7A1C-4161-9FD9-5B9639F13D3A}" srcOrd="0" destOrd="0" parTransId="{464E113F-34D1-4591-9DB3-C296DAAA6FFF}" sibTransId="{37D73A6C-A0D8-4BD0-A5F2-B019928BC8F8}"/>
    <dgm:cxn modelId="{A8324B78-6B9B-4299-8FB2-7DDF60CBCD98}" type="presOf" srcId="{86308BFD-07DA-4B5D-9EBE-3B5CB9608719}" destId="{F6B33510-C5D9-42E4-A943-9C4C17E4CBBB}" srcOrd="0" destOrd="0" presId="urn:microsoft.com/office/officeart/2005/8/layout/vList2"/>
    <dgm:cxn modelId="{A812D27A-0869-4B3F-8920-41E49A5470FF}" srcId="{1307CB40-423C-4BA8-B4BF-87559DB3D3CA}" destId="{86308BFD-07DA-4B5D-9EBE-3B5CB9608719}" srcOrd="1" destOrd="0" parTransId="{6459CE92-7F33-4CAD-91AD-F6D5EC5B636F}" sibTransId="{3CE239CC-DE83-4270-B175-637A7A96EF62}"/>
    <dgm:cxn modelId="{46318EA3-CF0C-45E1-8DAC-FE72E84CCBDF}" type="presOf" srcId="{3A7AED99-1A9E-41AD-8923-B40A0BC11554}" destId="{03AF73B3-4378-40ED-9C6B-BEC7EAFEAC8D}" srcOrd="0" destOrd="0" presId="urn:microsoft.com/office/officeart/2005/8/layout/vList2"/>
    <dgm:cxn modelId="{8C4EFCAA-8E20-44EB-9DF6-E92F07BE16FF}" type="presOf" srcId="{D455A1DE-15D6-41EA-957B-78DF2778E387}" destId="{6E518385-6EAD-4B6E-A8AA-03B2180084DE}" srcOrd="0" destOrd="0" presId="urn:microsoft.com/office/officeart/2005/8/layout/vList2"/>
    <dgm:cxn modelId="{5B1D4DBD-3A58-476F-9613-E28B0F430F40}" type="presOf" srcId="{CF3D8817-7A1C-4161-9FD9-5B9639F13D3A}" destId="{75CCF72F-2F5E-4EC1-B06E-79201F13A5B2}" srcOrd="0" destOrd="0" presId="urn:microsoft.com/office/officeart/2005/8/layout/vList2"/>
    <dgm:cxn modelId="{97B550C9-F580-43EB-8600-EE44BCFDC28B}" type="presOf" srcId="{49C784D8-E66B-401E-8A9B-52D348EB3BA0}" destId="{91187826-235E-4EA6-8DCC-78F41914B362}" srcOrd="0" destOrd="0" presId="urn:microsoft.com/office/officeart/2005/8/layout/vList2"/>
    <dgm:cxn modelId="{9ED806D8-B41C-4CBC-A734-C2620E65CFCC}" srcId="{1307CB40-423C-4BA8-B4BF-87559DB3D3CA}" destId="{49C784D8-E66B-401E-8A9B-52D348EB3BA0}" srcOrd="2" destOrd="0" parTransId="{52C36B08-1711-4650-AAE8-FD590FD8D8DC}" sibTransId="{2B9FE63D-81C1-421C-8B1D-C9021D117193}"/>
    <dgm:cxn modelId="{9C9914DC-4316-47B9-8D64-AEF48EAB41E1}" srcId="{1307CB40-423C-4BA8-B4BF-87559DB3D3CA}" destId="{3A7AED99-1A9E-41AD-8923-B40A0BC11554}" srcOrd="3" destOrd="0" parTransId="{1B191D3B-D47F-439F-A7E6-9C5619B327E5}" sibTransId="{B1BD7D1B-9724-409B-8A77-0E726D6BCFE2}"/>
    <dgm:cxn modelId="{D05054A0-DFEE-4FD4-9DF8-9A5D7FEA4382}" type="presParOf" srcId="{9AE5FB29-79A5-4A77-8899-C0107803522D}" destId="{75CCF72F-2F5E-4EC1-B06E-79201F13A5B2}" srcOrd="0" destOrd="0" presId="urn:microsoft.com/office/officeart/2005/8/layout/vList2"/>
    <dgm:cxn modelId="{A2E200C2-C774-4C8F-8C16-E7E38A25D09E}" type="presParOf" srcId="{9AE5FB29-79A5-4A77-8899-C0107803522D}" destId="{3833D066-4640-4D61-A793-F90DE5BCE8CC}" srcOrd="1" destOrd="0" presId="urn:microsoft.com/office/officeart/2005/8/layout/vList2"/>
    <dgm:cxn modelId="{399C4D0A-21F9-403A-90DF-4319D98D8F74}" type="presParOf" srcId="{9AE5FB29-79A5-4A77-8899-C0107803522D}" destId="{F6B33510-C5D9-42E4-A943-9C4C17E4CBBB}" srcOrd="2" destOrd="0" presId="urn:microsoft.com/office/officeart/2005/8/layout/vList2"/>
    <dgm:cxn modelId="{C4BDAF1A-43F1-49D2-8B6E-52957EE54C48}" type="presParOf" srcId="{9AE5FB29-79A5-4A77-8899-C0107803522D}" destId="{A40A67ED-04C3-4E32-93E7-F3D76E1A0872}" srcOrd="3" destOrd="0" presId="urn:microsoft.com/office/officeart/2005/8/layout/vList2"/>
    <dgm:cxn modelId="{87AB252D-CF98-4BDB-84F8-AA8D24D41CC9}" type="presParOf" srcId="{9AE5FB29-79A5-4A77-8899-C0107803522D}" destId="{91187826-235E-4EA6-8DCC-78F41914B362}" srcOrd="4" destOrd="0" presId="urn:microsoft.com/office/officeart/2005/8/layout/vList2"/>
    <dgm:cxn modelId="{90F947DC-0181-4C93-AC10-BA40F1B650A6}" type="presParOf" srcId="{9AE5FB29-79A5-4A77-8899-C0107803522D}" destId="{E55E2359-F243-45A4-B528-98F89AD77CE8}" srcOrd="5" destOrd="0" presId="urn:microsoft.com/office/officeart/2005/8/layout/vList2"/>
    <dgm:cxn modelId="{16CC2BB3-26C4-4522-ACFB-6455DAE15ADC}" type="presParOf" srcId="{9AE5FB29-79A5-4A77-8899-C0107803522D}" destId="{03AF73B3-4378-40ED-9C6B-BEC7EAFEAC8D}" srcOrd="6" destOrd="0" presId="urn:microsoft.com/office/officeart/2005/8/layout/vList2"/>
    <dgm:cxn modelId="{4603305F-C0D6-4B43-84CE-67E55A79ABE5}" type="presParOf" srcId="{9AE5FB29-79A5-4A77-8899-C0107803522D}" destId="{3893AF5D-B27B-4663-AF11-83E2E569D045}" srcOrd="7" destOrd="0" presId="urn:microsoft.com/office/officeart/2005/8/layout/vList2"/>
    <dgm:cxn modelId="{9E90B14E-5EFD-411D-809B-2954409722D8}" type="presParOf" srcId="{9AE5FB29-79A5-4A77-8899-C0107803522D}" destId="{6E518385-6EAD-4B6E-A8AA-03B2180084D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9E97F-407A-4A9B-A823-953CD73C2849}">
      <dsp:nvSpPr>
        <dsp:cNvPr id="0" name=""/>
        <dsp:cNvSpPr/>
      </dsp:nvSpPr>
      <dsp:spPr>
        <a:xfrm>
          <a:off x="0" y="0"/>
          <a:ext cx="2397946" cy="14387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latin typeface="Calibri" panose="020F0502020204030204" pitchFamily="34" charset="0"/>
              <a:cs typeface="Calibri" panose="020F0502020204030204" pitchFamily="34" charset="0"/>
            </a:rPr>
            <a:t>How Does Learning Happen? </a:t>
          </a:r>
        </a:p>
      </dsp:txBody>
      <dsp:txXfrm>
        <a:off x="0" y="0"/>
        <a:ext cx="2397946" cy="1438767"/>
      </dsp:txXfrm>
    </dsp:sp>
    <dsp:sp modelId="{590E9B9B-5562-44B7-9FE2-CE523D4BD604}">
      <dsp:nvSpPr>
        <dsp:cNvPr id="0" name=""/>
        <dsp:cNvSpPr/>
      </dsp:nvSpPr>
      <dsp:spPr>
        <a:xfrm>
          <a:off x="3372655" y="0"/>
          <a:ext cx="2397946" cy="1438767"/>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latin typeface="Calibri" panose="020F0502020204030204" pitchFamily="34" charset="0"/>
              <a:cs typeface="Calibri" panose="020F0502020204030204" pitchFamily="34" charset="0"/>
            </a:rPr>
            <a:t>Responsive, Caring Relationships</a:t>
          </a:r>
        </a:p>
      </dsp:txBody>
      <dsp:txXfrm>
        <a:off x="3372655" y="0"/>
        <a:ext cx="2397946" cy="1438767"/>
      </dsp:txXfrm>
    </dsp:sp>
    <dsp:sp modelId="{56A9AAB3-506E-4F52-BAC6-9D2479F817B1}">
      <dsp:nvSpPr>
        <dsp:cNvPr id="0" name=""/>
        <dsp:cNvSpPr/>
      </dsp:nvSpPr>
      <dsp:spPr>
        <a:xfrm>
          <a:off x="6736638" y="0"/>
          <a:ext cx="2397946" cy="1438767"/>
        </a:xfrm>
        <a:prstGeom prst="rect">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latin typeface="Calibri" panose="020F0502020204030204" pitchFamily="34" charset="0"/>
              <a:cs typeface="Calibri" panose="020F0502020204030204" pitchFamily="34" charset="0"/>
            </a:rPr>
            <a:t>Child Led Approaches to Learning</a:t>
          </a:r>
        </a:p>
      </dsp:txBody>
      <dsp:txXfrm>
        <a:off x="6736638" y="0"/>
        <a:ext cx="2397946" cy="14387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492B6-DCB0-47B9-B3C5-64FB57A3F5E0}">
      <dsp:nvSpPr>
        <dsp:cNvPr id="0" name=""/>
        <dsp:cNvSpPr/>
      </dsp:nvSpPr>
      <dsp:spPr>
        <a:xfrm>
          <a:off x="0" y="398602"/>
          <a:ext cx="1932440" cy="11594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Social</a:t>
          </a:r>
          <a:endParaRPr lang="en-CA" sz="2000" kern="1200" dirty="0"/>
        </a:p>
      </dsp:txBody>
      <dsp:txXfrm>
        <a:off x="0" y="398602"/>
        <a:ext cx="1932440" cy="1159464"/>
      </dsp:txXfrm>
    </dsp:sp>
    <dsp:sp modelId="{5A6209FC-AFAC-4727-828B-17FAAB7EBFFD}">
      <dsp:nvSpPr>
        <dsp:cNvPr id="0" name=""/>
        <dsp:cNvSpPr/>
      </dsp:nvSpPr>
      <dsp:spPr>
        <a:xfrm>
          <a:off x="2129253" y="399982"/>
          <a:ext cx="1932440" cy="11594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Emotional</a:t>
          </a:r>
          <a:endParaRPr lang="en-CA" sz="2000" kern="1200"/>
        </a:p>
      </dsp:txBody>
      <dsp:txXfrm>
        <a:off x="2129253" y="399982"/>
        <a:ext cx="1932440" cy="1159464"/>
      </dsp:txXfrm>
    </dsp:sp>
    <dsp:sp modelId="{CBB47553-C40E-4D12-BD1C-8D514079864A}">
      <dsp:nvSpPr>
        <dsp:cNvPr id="0" name=""/>
        <dsp:cNvSpPr/>
      </dsp:nvSpPr>
      <dsp:spPr>
        <a:xfrm>
          <a:off x="4254938" y="399982"/>
          <a:ext cx="1932440" cy="11594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Communication, Language &amp; Literacy</a:t>
          </a:r>
          <a:endParaRPr lang="en-CA" sz="2000" kern="1200"/>
        </a:p>
      </dsp:txBody>
      <dsp:txXfrm>
        <a:off x="4254938" y="399982"/>
        <a:ext cx="1932440" cy="1159464"/>
      </dsp:txXfrm>
    </dsp:sp>
    <dsp:sp modelId="{D73E5F2A-841E-40A4-A968-444705522221}">
      <dsp:nvSpPr>
        <dsp:cNvPr id="0" name=""/>
        <dsp:cNvSpPr/>
      </dsp:nvSpPr>
      <dsp:spPr>
        <a:xfrm>
          <a:off x="6413281" y="423125"/>
          <a:ext cx="1932440" cy="11594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Cognition</a:t>
          </a:r>
          <a:endParaRPr lang="en-CA" sz="2000" kern="1200"/>
        </a:p>
      </dsp:txBody>
      <dsp:txXfrm>
        <a:off x="6413281" y="423125"/>
        <a:ext cx="1932440" cy="1159464"/>
      </dsp:txXfrm>
    </dsp:sp>
    <dsp:sp modelId="{F2C9E410-0DBF-4D81-8749-73187CC7B66C}">
      <dsp:nvSpPr>
        <dsp:cNvPr id="0" name=""/>
        <dsp:cNvSpPr/>
      </dsp:nvSpPr>
      <dsp:spPr>
        <a:xfrm>
          <a:off x="8506308" y="399982"/>
          <a:ext cx="1932440" cy="11594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Physical</a:t>
          </a:r>
          <a:endParaRPr lang="en-CA" sz="2000" kern="1200"/>
        </a:p>
      </dsp:txBody>
      <dsp:txXfrm>
        <a:off x="8506308" y="399982"/>
        <a:ext cx="1932440" cy="11594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09C34-5011-4243-9EED-1DB1F0CA7C5B}">
      <dsp:nvSpPr>
        <dsp:cNvPr id="0" name=""/>
        <dsp:cNvSpPr/>
      </dsp:nvSpPr>
      <dsp:spPr>
        <a:xfrm>
          <a:off x="245957" y="2130"/>
          <a:ext cx="1958950" cy="11753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Set reasonable limits                                                      </a:t>
          </a:r>
        </a:p>
      </dsp:txBody>
      <dsp:txXfrm>
        <a:off x="245957" y="2130"/>
        <a:ext cx="1958950" cy="1175370"/>
      </dsp:txXfrm>
    </dsp:sp>
    <dsp:sp modelId="{ED0D16C2-993A-41AD-AAFA-8488424783D3}">
      <dsp:nvSpPr>
        <dsp:cNvPr id="0" name=""/>
        <dsp:cNvSpPr/>
      </dsp:nvSpPr>
      <dsp:spPr>
        <a:xfrm>
          <a:off x="2400802" y="2130"/>
          <a:ext cx="1958950" cy="11753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Use simple, plain language</a:t>
          </a:r>
        </a:p>
      </dsp:txBody>
      <dsp:txXfrm>
        <a:off x="2400802" y="2130"/>
        <a:ext cx="1958950" cy="1175370"/>
      </dsp:txXfrm>
    </dsp:sp>
    <dsp:sp modelId="{467CACA9-37C2-488A-B427-2748B4FF975D}">
      <dsp:nvSpPr>
        <dsp:cNvPr id="0" name=""/>
        <dsp:cNvSpPr/>
      </dsp:nvSpPr>
      <dsp:spPr>
        <a:xfrm>
          <a:off x="4555647" y="2130"/>
          <a:ext cx="1958950" cy="11753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Give transition warnings</a:t>
          </a:r>
        </a:p>
      </dsp:txBody>
      <dsp:txXfrm>
        <a:off x="4555647" y="2130"/>
        <a:ext cx="1958950" cy="1175370"/>
      </dsp:txXfrm>
    </dsp:sp>
    <dsp:sp modelId="{8A64C265-1D07-4CBA-A0D0-7C6CDF08C87C}">
      <dsp:nvSpPr>
        <dsp:cNvPr id="0" name=""/>
        <dsp:cNvSpPr/>
      </dsp:nvSpPr>
      <dsp:spPr>
        <a:xfrm>
          <a:off x="254987" y="1354193"/>
          <a:ext cx="1958950" cy="11753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Limit the number of transitions and waiting times for children</a:t>
          </a:r>
        </a:p>
      </dsp:txBody>
      <dsp:txXfrm>
        <a:off x="254987" y="1354193"/>
        <a:ext cx="1958950" cy="1175370"/>
      </dsp:txXfrm>
    </dsp:sp>
    <dsp:sp modelId="{D7502E8B-5C89-4A1C-9CD2-70E65B57ACF4}">
      <dsp:nvSpPr>
        <dsp:cNvPr id="0" name=""/>
        <dsp:cNvSpPr/>
      </dsp:nvSpPr>
      <dsp:spPr>
        <a:xfrm>
          <a:off x="2387363" y="1365579"/>
          <a:ext cx="1958950" cy="11753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State what is expected </a:t>
          </a:r>
        </a:p>
      </dsp:txBody>
      <dsp:txXfrm>
        <a:off x="2387363" y="1365579"/>
        <a:ext cx="1958950" cy="1175370"/>
      </dsp:txXfrm>
    </dsp:sp>
    <dsp:sp modelId="{EEC1754A-1D90-4004-A82D-310B1B8A216C}">
      <dsp:nvSpPr>
        <dsp:cNvPr id="0" name=""/>
        <dsp:cNvSpPr/>
      </dsp:nvSpPr>
      <dsp:spPr>
        <a:xfrm>
          <a:off x="4547498" y="1365579"/>
          <a:ext cx="1958950" cy="11753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Redirection </a:t>
          </a:r>
        </a:p>
      </dsp:txBody>
      <dsp:txXfrm>
        <a:off x="4547498" y="1365579"/>
        <a:ext cx="1958950" cy="1175370"/>
      </dsp:txXfrm>
    </dsp:sp>
    <dsp:sp modelId="{865EFCDE-D86F-482E-BEDD-2969AB76A3B6}">
      <dsp:nvSpPr>
        <dsp:cNvPr id="0" name=""/>
        <dsp:cNvSpPr/>
      </dsp:nvSpPr>
      <dsp:spPr>
        <a:xfrm>
          <a:off x="234458" y="2717066"/>
          <a:ext cx="1958950" cy="11753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Say </a:t>
          </a:r>
          <a:r>
            <a:rPr lang="en-US" sz="1800" b="1" i="1" kern="1200"/>
            <a:t>yes</a:t>
          </a:r>
          <a:r>
            <a:rPr lang="en-US" sz="1800" kern="1200"/>
            <a:t> whenever reasonably possible</a:t>
          </a:r>
        </a:p>
      </dsp:txBody>
      <dsp:txXfrm>
        <a:off x="234458" y="2717066"/>
        <a:ext cx="1958950" cy="1175370"/>
      </dsp:txXfrm>
    </dsp:sp>
    <dsp:sp modelId="{DCFC391A-F63C-4C61-B3B2-DFE78A80650D}">
      <dsp:nvSpPr>
        <dsp:cNvPr id="0" name=""/>
        <dsp:cNvSpPr/>
      </dsp:nvSpPr>
      <dsp:spPr>
        <a:xfrm>
          <a:off x="2388598" y="2717066"/>
          <a:ext cx="1958950" cy="11753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Notice when they do things right</a:t>
          </a:r>
        </a:p>
      </dsp:txBody>
      <dsp:txXfrm>
        <a:off x="2388598" y="2717066"/>
        <a:ext cx="1958950" cy="1175370"/>
      </dsp:txXfrm>
    </dsp:sp>
    <dsp:sp modelId="{F7362602-CFC1-4398-8230-EEC157D9CEDE}">
      <dsp:nvSpPr>
        <dsp:cNvPr id="0" name=""/>
        <dsp:cNvSpPr/>
      </dsp:nvSpPr>
      <dsp:spPr>
        <a:xfrm>
          <a:off x="4531865" y="2717062"/>
          <a:ext cx="1958950" cy="11753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Strategies need to be CONSISTENT among team members</a:t>
          </a:r>
        </a:p>
      </dsp:txBody>
      <dsp:txXfrm>
        <a:off x="4531865" y="2717062"/>
        <a:ext cx="1958950" cy="11753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1692D-84A7-4840-990E-6CFE8C8864DA}">
      <dsp:nvSpPr>
        <dsp:cNvPr id="0" name=""/>
        <dsp:cNvSpPr/>
      </dsp:nvSpPr>
      <dsp:spPr>
        <a:xfrm>
          <a:off x="1783080" y="760"/>
          <a:ext cx="7132320" cy="48830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387" tIns="124030" rIns="138387" bIns="124030" numCol="1" spcCol="1270" anchor="ctr" anchorCtr="0">
          <a:noAutofit/>
        </a:bodyPr>
        <a:lstStyle/>
        <a:p>
          <a:pPr marL="0" lvl="0" indent="0" algn="l" defTabSz="755650">
            <a:lnSpc>
              <a:spcPct val="90000"/>
            </a:lnSpc>
            <a:spcBef>
              <a:spcPct val="0"/>
            </a:spcBef>
            <a:spcAft>
              <a:spcPct val="35000"/>
            </a:spcAft>
            <a:buNone/>
          </a:pPr>
          <a:r>
            <a:rPr lang="en-US" sz="1700" kern="1200"/>
            <a:t>Set clear limits</a:t>
          </a:r>
        </a:p>
      </dsp:txBody>
      <dsp:txXfrm>
        <a:off x="1783080" y="760"/>
        <a:ext cx="7132320" cy="488305"/>
      </dsp:txXfrm>
    </dsp:sp>
    <dsp:sp modelId="{63B8F27C-E095-4F72-8D36-0A8130FA9F52}">
      <dsp:nvSpPr>
        <dsp:cNvPr id="0" name=""/>
        <dsp:cNvSpPr/>
      </dsp:nvSpPr>
      <dsp:spPr>
        <a:xfrm>
          <a:off x="0" y="760"/>
          <a:ext cx="1783080" cy="488305"/>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355" tIns="48234" rIns="94355" bIns="48234" numCol="1" spcCol="1270" anchor="ctr" anchorCtr="0">
          <a:noAutofit/>
        </a:bodyPr>
        <a:lstStyle/>
        <a:p>
          <a:pPr marL="0" lvl="0" indent="0" algn="ctr" defTabSz="889000">
            <a:lnSpc>
              <a:spcPct val="90000"/>
            </a:lnSpc>
            <a:spcBef>
              <a:spcPct val="0"/>
            </a:spcBef>
            <a:spcAft>
              <a:spcPct val="35000"/>
            </a:spcAft>
            <a:buNone/>
          </a:pPr>
          <a:r>
            <a:rPr lang="en-US" sz="2000" kern="1200"/>
            <a:t>Set</a:t>
          </a:r>
        </a:p>
      </dsp:txBody>
      <dsp:txXfrm>
        <a:off x="0" y="760"/>
        <a:ext cx="1783080" cy="488305"/>
      </dsp:txXfrm>
    </dsp:sp>
    <dsp:sp modelId="{1D40845D-090D-4F3A-97F2-540DB591A0BF}">
      <dsp:nvSpPr>
        <dsp:cNvPr id="0" name=""/>
        <dsp:cNvSpPr/>
      </dsp:nvSpPr>
      <dsp:spPr>
        <a:xfrm>
          <a:off x="1783080" y="518364"/>
          <a:ext cx="7132320" cy="48830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387" tIns="124030" rIns="138387" bIns="124030" numCol="1" spcCol="1270" anchor="ctr" anchorCtr="0">
          <a:noAutofit/>
        </a:bodyPr>
        <a:lstStyle/>
        <a:p>
          <a:pPr marL="0" lvl="0" indent="0" algn="l" defTabSz="755650">
            <a:lnSpc>
              <a:spcPct val="90000"/>
            </a:lnSpc>
            <a:spcBef>
              <a:spcPct val="0"/>
            </a:spcBef>
            <a:spcAft>
              <a:spcPct val="35000"/>
            </a:spcAft>
            <a:buNone/>
          </a:pPr>
          <a:r>
            <a:rPr lang="en-US" sz="1700" kern="1200"/>
            <a:t>Include children in rule setting and decision making as much as possible</a:t>
          </a:r>
        </a:p>
      </dsp:txBody>
      <dsp:txXfrm>
        <a:off x="1783080" y="518364"/>
        <a:ext cx="7132320" cy="488305"/>
      </dsp:txXfrm>
    </dsp:sp>
    <dsp:sp modelId="{B86C63EC-E69F-408E-905F-23CED9F5ABD0}">
      <dsp:nvSpPr>
        <dsp:cNvPr id="0" name=""/>
        <dsp:cNvSpPr/>
      </dsp:nvSpPr>
      <dsp:spPr>
        <a:xfrm>
          <a:off x="0" y="518364"/>
          <a:ext cx="1783080" cy="488305"/>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355" tIns="48234" rIns="94355" bIns="48234" numCol="1" spcCol="1270" anchor="ctr" anchorCtr="0">
          <a:noAutofit/>
        </a:bodyPr>
        <a:lstStyle/>
        <a:p>
          <a:pPr marL="0" lvl="0" indent="0" algn="ctr" defTabSz="889000">
            <a:lnSpc>
              <a:spcPct val="90000"/>
            </a:lnSpc>
            <a:spcBef>
              <a:spcPct val="0"/>
            </a:spcBef>
            <a:spcAft>
              <a:spcPct val="35000"/>
            </a:spcAft>
            <a:buNone/>
          </a:pPr>
          <a:r>
            <a:rPr lang="en-US" sz="2000" kern="1200"/>
            <a:t>Include</a:t>
          </a:r>
        </a:p>
      </dsp:txBody>
      <dsp:txXfrm>
        <a:off x="0" y="518364"/>
        <a:ext cx="1783080" cy="488305"/>
      </dsp:txXfrm>
    </dsp:sp>
    <dsp:sp modelId="{E2E52C21-A436-463F-A164-F8A712F7E615}">
      <dsp:nvSpPr>
        <dsp:cNvPr id="0" name=""/>
        <dsp:cNvSpPr/>
      </dsp:nvSpPr>
      <dsp:spPr>
        <a:xfrm>
          <a:off x="1783080" y="1035968"/>
          <a:ext cx="7132320" cy="48830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387" tIns="124030" rIns="138387" bIns="124030" numCol="1" spcCol="1270" anchor="ctr" anchorCtr="0">
          <a:noAutofit/>
        </a:bodyPr>
        <a:lstStyle/>
        <a:p>
          <a:pPr marL="0" lvl="0" indent="0" algn="l" defTabSz="755650">
            <a:lnSpc>
              <a:spcPct val="90000"/>
            </a:lnSpc>
            <a:spcBef>
              <a:spcPct val="0"/>
            </a:spcBef>
            <a:spcAft>
              <a:spcPct val="35000"/>
            </a:spcAft>
            <a:buNone/>
          </a:pPr>
          <a:r>
            <a:rPr lang="en-US" sz="1700" kern="1200"/>
            <a:t>Limit the number of transitions and waiting times for children</a:t>
          </a:r>
        </a:p>
      </dsp:txBody>
      <dsp:txXfrm>
        <a:off x="1783080" y="1035968"/>
        <a:ext cx="7132320" cy="488305"/>
      </dsp:txXfrm>
    </dsp:sp>
    <dsp:sp modelId="{BB3A4814-4884-4EA5-B8D7-B10E4F9553E6}">
      <dsp:nvSpPr>
        <dsp:cNvPr id="0" name=""/>
        <dsp:cNvSpPr/>
      </dsp:nvSpPr>
      <dsp:spPr>
        <a:xfrm>
          <a:off x="0" y="1035968"/>
          <a:ext cx="1783080" cy="488305"/>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355" tIns="48234" rIns="94355" bIns="48234" numCol="1" spcCol="1270" anchor="ctr" anchorCtr="0">
          <a:noAutofit/>
        </a:bodyPr>
        <a:lstStyle/>
        <a:p>
          <a:pPr marL="0" lvl="0" indent="0" algn="ctr" defTabSz="889000">
            <a:lnSpc>
              <a:spcPct val="90000"/>
            </a:lnSpc>
            <a:spcBef>
              <a:spcPct val="0"/>
            </a:spcBef>
            <a:spcAft>
              <a:spcPct val="35000"/>
            </a:spcAft>
            <a:buNone/>
          </a:pPr>
          <a:r>
            <a:rPr lang="en-US" sz="2000" kern="1200"/>
            <a:t>Limit</a:t>
          </a:r>
        </a:p>
      </dsp:txBody>
      <dsp:txXfrm>
        <a:off x="0" y="1035968"/>
        <a:ext cx="1783080" cy="488305"/>
      </dsp:txXfrm>
    </dsp:sp>
    <dsp:sp modelId="{4ABBF958-EF24-4D48-AAAE-00721A46DCC7}">
      <dsp:nvSpPr>
        <dsp:cNvPr id="0" name=""/>
        <dsp:cNvSpPr/>
      </dsp:nvSpPr>
      <dsp:spPr>
        <a:xfrm>
          <a:off x="1783080" y="1553572"/>
          <a:ext cx="7132320" cy="48830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387" tIns="124030" rIns="138387" bIns="124030" numCol="1" spcCol="1270" anchor="ctr" anchorCtr="0">
          <a:noAutofit/>
        </a:bodyPr>
        <a:lstStyle/>
        <a:p>
          <a:pPr marL="0" lvl="0" indent="0" algn="l" defTabSz="755650">
            <a:lnSpc>
              <a:spcPct val="90000"/>
            </a:lnSpc>
            <a:spcBef>
              <a:spcPct val="0"/>
            </a:spcBef>
            <a:spcAft>
              <a:spcPct val="35000"/>
            </a:spcAft>
            <a:buNone/>
          </a:pPr>
          <a:r>
            <a:rPr lang="en-US" sz="1700" kern="1200"/>
            <a:t>Restate expectations when needed</a:t>
          </a:r>
        </a:p>
      </dsp:txBody>
      <dsp:txXfrm>
        <a:off x="1783080" y="1553572"/>
        <a:ext cx="7132320" cy="488305"/>
      </dsp:txXfrm>
    </dsp:sp>
    <dsp:sp modelId="{EA37929E-1F22-4DD3-BEF8-4A35F2DF3CC5}">
      <dsp:nvSpPr>
        <dsp:cNvPr id="0" name=""/>
        <dsp:cNvSpPr/>
      </dsp:nvSpPr>
      <dsp:spPr>
        <a:xfrm>
          <a:off x="0" y="1553572"/>
          <a:ext cx="1783080" cy="488305"/>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355" tIns="48234" rIns="94355" bIns="48234" numCol="1" spcCol="1270" anchor="ctr" anchorCtr="0">
          <a:noAutofit/>
        </a:bodyPr>
        <a:lstStyle/>
        <a:p>
          <a:pPr marL="0" lvl="0" indent="0" algn="ctr" defTabSz="889000">
            <a:lnSpc>
              <a:spcPct val="90000"/>
            </a:lnSpc>
            <a:spcBef>
              <a:spcPct val="0"/>
            </a:spcBef>
            <a:spcAft>
              <a:spcPct val="35000"/>
            </a:spcAft>
            <a:buNone/>
          </a:pPr>
          <a:r>
            <a:rPr lang="en-US" sz="2000" kern="1200"/>
            <a:t>Restate</a:t>
          </a:r>
        </a:p>
      </dsp:txBody>
      <dsp:txXfrm>
        <a:off x="0" y="1553572"/>
        <a:ext cx="1783080" cy="488305"/>
      </dsp:txXfrm>
    </dsp:sp>
    <dsp:sp modelId="{3BA602FF-072B-4F62-BDFB-C30BE8931F47}">
      <dsp:nvSpPr>
        <dsp:cNvPr id="0" name=""/>
        <dsp:cNvSpPr/>
      </dsp:nvSpPr>
      <dsp:spPr>
        <a:xfrm>
          <a:off x="1783080" y="2071176"/>
          <a:ext cx="7132320" cy="48830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387" tIns="124030" rIns="138387" bIns="124030" numCol="1" spcCol="1270" anchor="ctr" anchorCtr="0">
          <a:noAutofit/>
        </a:bodyPr>
        <a:lstStyle/>
        <a:p>
          <a:pPr marL="0" lvl="0" indent="0" algn="l" defTabSz="755650">
            <a:lnSpc>
              <a:spcPct val="90000"/>
            </a:lnSpc>
            <a:spcBef>
              <a:spcPct val="0"/>
            </a:spcBef>
            <a:spcAft>
              <a:spcPct val="35000"/>
            </a:spcAft>
            <a:buNone/>
          </a:pPr>
          <a:r>
            <a:rPr lang="en-US" sz="1700" kern="1200"/>
            <a:t>State consequences if the behaviour continues</a:t>
          </a:r>
        </a:p>
      </dsp:txBody>
      <dsp:txXfrm>
        <a:off x="1783080" y="2071176"/>
        <a:ext cx="7132320" cy="488305"/>
      </dsp:txXfrm>
    </dsp:sp>
    <dsp:sp modelId="{683BC9D0-D188-4845-ABBC-4B1F617E49F5}">
      <dsp:nvSpPr>
        <dsp:cNvPr id="0" name=""/>
        <dsp:cNvSpPr/>
      </dsp:nvSpPr>
      <dsp:spPr>
        <a:xfrm>
          <a:off x="0" y="2071176"/>
          <a:ext cx="1783080" cy="488305"/>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355" tIns="48234" rIns="94355" bIns="48234" numCol="1" spcCol="1270" anchor="ctr" anchorCtr="0">
          <a:noAutofit/>
        </a:bodyPr>
        <a:lstStyle/>
        <a:p>
          <a:pPr marL="0" lvl="0" indent="0" algn="ctr" defTabSz="889000">
            <a:lnSpc>
              <a:spcPct val="90000"/>
            </a:lnSpc>
            <a:spcBef>
              <a:spcPct val="0"/>
            </a:spcBef>
            <a:spcAft>
              <a:spcPct val="35000"/>
            </a:spcAft>
            <a:buNone/>
          </a:pPr>
          <a:r>
            <a:rPr lang="en-US" sz="2000" kern="1200"/>
            <a:t>State</a:t>
          </a:r>
        </a:p>
      </dsp:txBody>
      <dsp:txXfrm>
        <a:off x="0" y="2071176"/>
        <a:ext cx="1783080" cy="488305"/>
      </dsp:txXfrm>
    </dsp:sp>
    <dsp:sp modelId="{0C6970DF-4AB6-448B-93F9-D346AE3E192B}">
      <dsp:nvSpPr>
        <dsp:cNvPr id="0" name=""/>
        <dsp:cNvSpPr/>
      </dsp:nvSpPr>
      <dsp:spPr>
        <a:xfrm>
          <a:off x="1783080" y="2588780"/>
          <a:ext cx="7132320" cy="48830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387" tIns="124030" rIns="138387" bIns="124030" numCol="1" spcCol="1270" anchor="ctr" anchorCtr="0">
          <a:noAutofit/>
        </a:bodyPr>
        <a:lstStyle/>
        <a:p>
          <a:pPr marL="0" lvl="0" indent="0" algn="l" defTabSz="755650">
            <a:lnSpc>
              <a:spcPct val="90000"/>
            </a:lnSpc>
            <a:spcBef>
              <a:spcPct val="0"/>
            </a:spcBef>
            <a:spcAft>
              <a:spcPct val="35000"/>
            </a:spcAft>
            <a:buNone/>
          </a:pPr>
          <a:r>
            <a:rPr lang="en-US" sz="1700" kern="1200"/>
            <a:t>Follow through with consequences</a:t>
          </a:r>
        </a:p>
      </dsp:txBody>
      <dsp:txXfrm>
        <a:off x="1783080" y="2588780"/>
        <a:ext cx="7132320" cy="488305"/>
      </dsp:txXfrm>
    </dsp:sp>
    <dsp:sp modelId="{3A2774CB-FF82-48DC-A3DD-20F9B2AFE6C5}">
      <dsp:nvSpPr>
        <dsp:cNvPr id="0" name=""/>
        <dsp:cNvSpPr/>
      </dsp:nvSpPr>
      <dsp:spPr>
        <a:xfrm>
          <a:off x="0" y="2588780"/>
          <a:ext cx="1783080" cy="488305"/>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355" tIns="48234" rIns="94355" bIns="48234" numCol="1" spcCol="1270" anchor="ctr" anchorCtr="0">
          <a:noAutofit/>
        </a:bodyPr>
        <a:lstStyle/>
        <a:p>
          <a:pPr marL="0" lvl="0" indent="0" algn="ctr" defTabSz="889000">
            <a:lnSpc>
              <a:spcPct val="90000"/>
            </a:lnSpc>
            <a:spcBef>
              <a:spcPct val="0"/>
            </a:spcBef>
            <a:spcAft>
              <a:spcPct val="35000"/>
            </a:spcAft>
            <a:buNone/>
          </a:pPr>
          <a:r>
            <a:rPr lang="en-US" sz="2000" kern="1200"/>
            <a:t>Follow through</a:t>
          </a:r>
        </a:p>
      </dsp:txBody>
      <dsp:txXfrm>
        <a:off x="0" y="2588780"/>
        <a:ext cx="1783080" cy="488305"/>
      </dsp:txXfrm>
    </dsp:sp>
    <dsp:sp modelId="{4E253B1B-C2BC-409E-B59E-8579F46B0DDD}">
      <dsp:nvSpPr>
        <dsp:cNvPr id="0" name=""/>
        <dsp:cNvSpPr/>
      </dsp:nvSpPr>
      <dsp:spPr>
        <a:xfrm>
          <a:off x="1783080" y="3106384"/>
          <a:ext cx="7132320" cy="48830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387" tIns="124030" rIns="138387" bIns="124030" numCol="1" spcCol="1270" anchor="ctr" anchorCtr="0">
          <a:noAutofit/>
        </a:bodyPr>
        <a:lstStyle/>
        <a:p>
          <a:pPr marL="0" lvl="0" indent="0" algn="l" defTabSz="755650">
            <a:lnSpc>
              <a:spcPct val="90000"/>
            </a:lnSpc>
            <a:spcBef>
              <a:spcPct val="0"/>
            </a:spcBef>
            <a:spcAft>
              <a:spcPct val="35000"/>
            </a:spcAft>
            <a:buNone/>
          </a:pPr>
          <a:r>
            <a:rPr lang="en-US" sz="1700" kern="1200"/>
            <a:t>Be calm and matter of fact when guiding behaviour</a:t>
          </a:r>
        </a:p>
      </dsp:txBody>
      <dsp:txXfrm>
        <a:off x="1783080" y="3106384"/>
        <a:ext cx="7132320" cy="488305"/>
      </dsp:txXfrm>
    </dsp:sp>
    <dsp:sp modelId="{14C9309E-D5F7-4CA6-9B56-6737FF878406}">
      <dsp:nvSpPr>
        <dsp:cNvPr id="0" name=""/>
        <dsp:cNvSpPr/>
      </dsp:nvSpPr>
      <dsp:spPr>
        <a:xfrm>
          <a:off x="0" y="3106384"/>
          <a:ext cx="1783080" cy="488305"/>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355" tIns="48234" rIns="94355" bIns="48234" numCol="1" spcCol="1270" anchor="ctr" anchorCtr="0">
          <a:noAutofit/>
        </a:bodyPr>
        <a:lstStyle/>
        <a:p>
          <a:pPr marL="0" lvl="0" indent="0" algn="ctr" defTabSz="889000">
            <a:lnSpc>
              <a:spcPct val="90000"/>
            </a:lnSpc>
            <a:spcBef>
              <a:spcPct val="0"/>
            </a:spcBef>
            <a:spcAft>
              <a:spcPct val="35000"/>
            </a:spcAft>
            <a:buNone/>
          </a:pPr>
          <a:r>
            <a:rPr lang="en-US" sz="2000" kern="1200"/>
            <a:t>Be</a:t>
          </a:r>
        </a:p>
      </dsp:txBody>
      <dsp:txXfrm>
        <a:off x="0" y="3106384"/>
        <a:ext cx="1783080" cy="488305"/>
      </dsp:txXfrm>
    </dsp:sp>
    <dsp:sp modelId="{4DAB0929-F270-4169-AA15-8514E16E8319}">
      <dsp:nvSpPr>
        <dsp:cNvPr id="0" name=""/>
        <dsp:cNvSpPr/>
      </dsp:nvSpPr>
      <dsp:spPr>
        <a:xfrm>
          <a:off x="1783080" y="3623988"/>
          <a:ext cx="7132320" cy="48830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387" tIns="124030" rIns="138387" bIns="124030" numCol="1" spcCol="1270" anchor="ctr" anchorCtr="0">
          <a:noAutofit/>
        </a:bodyPr>
        <a:lstStyle/>
        <a:p>
          <a:pPr marL="0" lvl="0" indent="0" algn="l" defTabSz="755650">
            <a:lnSpc>
              <a:spcPct val="90000"/>
            </a:lnSpc>
            <a:spcBef>
              <a:spcPct val="0"/>
            </a:spcBef>
            <a:spcAft>
              <a:spcPct val="35000"/>
            </a:spcAft>
            <a:buNone/>
          </a:pPr>
          <a:r>
            <a:rPr lang="en-US" sz="1700" kern="1200"/>
            <a:t>Say </a:t>
          </a:r>
          <a:r>
            <a:rPr lang="en-US" sz="1700" b="1" i="1" kern="1200"/>
            <a:t>yes</a:t>
          </a:r>
          <a:r>
            <a:rPr lang="en-US" sz="1700" i="1" kern="1200"/>
            <a:t> </a:t>
          </a:r>
          <a:r>
            <a:rPr lang="en-US" sz="1700" kern="1200"/>
            <a:t>whenever reasonably possible</a:t>
          </a:r>
        </a:p>
      </dsp:txBody>
      <dsp:txXfrm>
        <a:off x="1783080" y="3623988"/>
        <a:ext cx="7132320" cy="488305"/>
      </dsp:txXfrm>
    </dsp:sp>
    <dsp:sp modelId="{AF082F2B-A02C-4C4C-AD5D-5B851DA389BC}">
      <dsp:nvSpPr>
        <dsp:cNvPr id="0" name=""/>
        <dsp:cNvSpPr/>
      </dsp:nvSpPr>
      <dsp:spPr>
        <a:xfrm>
          <a:off x="0" y="3623988"/>
          <a:ext cx="1783080" cy="488305"/>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355" tIns="48234" rIns="94355" bIns="48234" numCol="1" spcCol="1270" anchor="ctr" anchorCtr="0">
          <a:noAutofit/>
        </a:bodyPr>
        <a:lstStyle/>
        <a:p>
          <a:pPr marL="0" lvl="0" indent="0" algn="ctr" defTabSz="889000">
            <a:lnSpc>
              <a:spcPct val="90000"/>
            </a:lnSpc>
            <a:spcBef>
              <a:spcPct val="0"/>
            </a:spcBef>
            <a:spcAft>
              <a:spcPct val="35000"/>
            </a:spcAft>
            <a:buNone/>
          </a:pPr>
          <a:r>
            <a:rPr lang="en-US" sz="2000" kern="1200"/>
            <a:t>Say</a:t>
          </a:r>
        </a:p>
      </dsp:txBody>
      <dsp:txXfrm>
        <a:off x="0" y="3623988"/>
        <a:ext cx="1783080" cy="488305"/>
      </dsp:txXfrm>
    </dsp:sp>
    <dsp:sp modelId="{43B559D5-9B58-4C0A-AC8E-098CDECB9811}">
      <dsp:nvSpPr>
        <dsp:cNvPr id="0" name=""/>
        <dsp:cNvSpPr/>
      </dsp:nvSpPr>
      <dsp:spPr>
        <a:xfrm>
          <a:off x="1783080" y="4141592"/>
          <a:ext cx="7132320" cy="48830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387" tIns="124030" rIns="138387" bIns="124030" numCol="1" spcCol="1270" anchor="ctr" anchorCtr="0">
          <a:noAutofit/>
        </a:bodyPr>
        <a:lstStyle/>
        <a:p>
          <a:pPr marL="0" lvl="0" indent="0" algn="l" defTabSz="755650">
            <a:lnSpc>
              <a:spcPct val="90000"/>
            </a:lnSpc>
            <a:spcBef>
              <a:spcPct val="0"/>
            </a:spcBef>
            <a:spcAft>
              <a:spcPct val="35000"/>
            </a:spcAft>
            <a:buNone/>
          </a:pPr>
          <a:r>
            <a:rPr lang="en-US" sz="1700" kern="1200"/>
            <a:t>Notice when they do things right</a:t>
          </a:r>
        </a:p>
      </dsp:txBody>
      <dsp:txXfrm>
        <a:off x="1783080" y="4141592"/>
        <a:ext cx="7132320" cy="488305"/>
      </dsp:txXfrm>
    </dsp:sp>
    <dsp:sp modelId="{6A4A8D2F-6734-4BE1-81C6-68ED9EA94960}">
      <dsp:nvSpPr>
        <dsp:cNvPr id="0" name=""/>
        <dsp:cNvSpPr/>
      </dsp:nvSpPr>
      <dsp:spPr>
        <a:xfrm>
          <a:off x="0" y="4141592"/>
          <a:ext cx="1783080" cy="488305"/>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355" tIns="48234" rIns="94355" bIns="48234" numCol="1" spcCol="1270" anchor="ctr" anchorCtr="0">
          <a:noAutofit/>
        </a:bodyPr>
        <a:lstStyle/>
        <a:p>
          <a:pPr marL="0" lvl="0" indent="0" algn="ctr" defTabSz="889000">
            <a:lnSpc>
              <a:spcPct val="90000"/>
            </a:lnSpc>
            <a:spcBef>
              <a:spcPct val="0"/>
            </a:spcBef>
            <a:spcAft>
              <a:spcPct val="35000"/>
            </a:spcAft>
            <a:buNone/>
          </a:pPr>
          <a:r>
            <a:rPr lang="en-US" sz="2000" kern="1200"/>
            <a:t>Notice</a:t>
          </a:r>
        </a:p>
      </dsp:txBody>
      <dsp:txXfrm>
        <a:off x="0" y="4141592"/>
        <a:ext cx="1783080" cy="488305"/>
      </dsp:txXfrm>
    </dsp:sp>
    <dsp:sp modelId="{5F00A157-9C59-4992-AEA5-7E947869B917}">
      <dsp:nvSpPr>
        <dsp:cNvPr id="0" name=""/>
        <dsp:cNvSpPr/>
      </dsp:nvSpPr>
      <dsp:spPr>
        <a:xfrm>
          <a:off x="1783080" y="4659196"/>
          <a:ext cx="7132320" cy="48830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387" tIns="124030" rIns="138387" bIns="124030" numCol="1" spcCol="1270" anchor="ctr" anchorCtr="0">
          <a:noAutofit/>
        </a:bodyPr>
        <a:lstStyle/>
        <a:p>
          <a:pPr marL="0" lvl="0" indent="0" algn="l" defTabSz="755650">
            <a:lnSpc>
              <a:spcPct val="90000"/>
            </a:lnSpc>
            <a:spcBef>
              <a:spcPct val="0"/>
            </a:spcBef>
            <a:spcAft>
              <a:spcPct val="35000"/>
            </a:spcAft>
            <a:buNone/>
          </a:pPr>
          <a:r>
            <a:rPr lang="en-US" sz="1700" kern="1200"/>
            <a:t>Strategies need to be CONSISTENT among team members</a:t>
          </a:r>
        </a:p>
      </dsp:txBody>
      <dsp:txXfrm>
        <a:off x="1783080" y="4659196"/>
        <a:ext cx="7132320" cy="488305"/>
      </dsp:txXfrm>
    </dsp:sp>
    <dsp:sp modelId="{58418DF6-8751-4F48-952F-A73C0FF600B5}">
      <dsp:nvSpPr>
        <dsp:cNvPr id="0" name=""/>
        <dsp:cNvSpPr/>
      </dsp:nvSpPr>
      <dsp:spPr>
        <a:xfrm>
          <a:off x="0" y="4659196"/>
          <a:ext cx="1783080" cy="488305"/>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355" tIns="48234" rIns="94355" bIns="48234" numCol="1" spcCol="1270" anchor="ctr" anchorCtr="0">
          <a:noAutofit/>
        </a:bodyPr>
        <a:lstStyle/>
        <a:p>
          <a:pPr marL="0" lvl="0" indent="0" algn="ctr" defTabSz="889000">
            <a:lnSpc>
              <a:spcPct val="90000"/>
            </a:lnSpc>
            <a:spcBef>
              <a:spcPct val="0"/>
            </a:spcBef>
            <a:spcAft>
              <a:spcPct val="35000"/>
            </a:spcAft>
            <a:buNone/>
          </a:pPr>
          <a:r>
            <a:rPr lang="en-US" sz="2000" kern="1200"/>
            <a:t>Be</a:t>
          </a:r>
        </a:p>
      </dsp:txBody>
      <dsp:txXfrm>
        <a:off x="0" y="4659196"/>
        <a:ext cx="1783080" cy="4883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CF72F-2F5E-4EC1-B06E-79201F13A5B2}">
      <dsp:nvSpPr>
        <dsp:cNvPr id="0" name=""/>
        <dsp:cNvSpPr/>
      </dsp:nvSpPr>
      <dsp:spPr>
        <a:xfrm>
          <a:off x="0" y="151729"/>
          <a:ext cx="5127171" cy="6364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Think back to a time when a child was upset and identify how you might respond using the Flip It strategy.</a:t>
          </a:r>
        </a:p>
      </dsp:txBody>
      <dsp:txXfrm>
        <a:off x="31070" y="182799"/>
        <a:ext cx="5065031" cy="574340"/>
      </dsp:txXfrm>
    </dsp:sp>
    <dsp:sp modelId="{F6B33510-C5D9-42E4-A943-9C4C17E4CBBB}">
      <dsp:nvSpPr>
        <dsp:cNvPr id="0" name=""/>
        <dsp:cNvSpPr/>
      </dsp:nvSpPr>
      <dsp:spPr>
        <a:xfrm>
          <a:off x="0" y="834289"/>
          <a:ext cx="5127171" cy="63648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Feelings</a:t>
          </a:r>
        </a:p>
      </dsp:txBody>
      <dsp:txXfrm>
        <a:off x="31070" y="865359"/>
        <a:ext cx="5065031" cy="574340"/>
      </dsp:txXfrm>
    </dsp:sp>
    <dsp:sp modelId="{91187826-235E-4EA6-8DCC-78F41914B362}">
      <dsp:nvSpPr>
        <dsp:cNvPr id="0" name=""/>
        <dsp:cNvSpPr/>
      </dsp:nvSpPr>
      <dsp:spPr>
        <a:xfrm>
          <a:off x="0" y="1516849"/>
          <a:ext cx="5127171" cy="63648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Limits</a:t>
          </a:r>
        </a:p>
      </dsp:txBody>
      <dsp:txXfrm>
        <a:off x="31070" y="1547919"/>
        <a:ext cx="5065031" cy="574340"/>
      </dsp:txXfrm>
    </dsp:sp>
    <dsp:sp modelId="{03AF73B3-4378-40ED-9C6B-BEC7EAFEAC8D}">
      <dsp:nvSpPr>
        <dsp:cNvPr id="0" name=""/>
        <dsp:cNvSpPr/>
      </dsp:nvSpPr>
      <dsp:spPr>
        <a:xfrm>
          <a:off x="0" y="2199409"/>
          <a:ext cx="5127171" cy="63648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Inquiries</a:t>
          </a:r>
        </a:p>
      </dsp:txBody>
      <dsp:txXfrm>
        <a:off x="31070" y="2230479"/>
        <a:ext cx="5065031" cy="574340"/>
      </dsp:txXfrm>
    </dsp:sp>
    <dsp:sp modelId="{6E518385-6EAD-4B6E-A8AA-03B2180084DE}">
      <dsp:nvSpPr>
        <dsp:cNvPr id="0" name=""/>
        <dsp:cNvSpPr/>
      </dsp:nvSpPr>
      <dsp:spPr>
        <a:xfrm>
          <a:off x="0" y="2881969"/>
          <a:ext cx="5127171" cy="63648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Prompts</a:t>
          </a:r>
        </a:p>
      </dsp:txBody>
      <dsp:txXfrm>
        <a:off x="31070" y="2913039"/>
        <a:ext cx="5065031" cy="5743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0B651D-9E00-42C5-97E7-CAD6C880689C}" type="datetimeFigureOut">
              <a:rPr lang="en-CA" smtClean="0"/>
              <a:t>2026-01-15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F3348D-3B49-4CA6-8BEA-78D5D09423D2}" type="slidenum">
              <a:rPr lang="en-CA" smtClean="0"/>
              <a:t>‹#›</a:t>
            </a:fld>
            <a:endParaRPr lang="en-CA"/>
          </a:p>
        </p:txBody>
      </p:sp>
    </p:spTree>
    <p:extLst>
      <p:ext uri="{BB962C8B-B14F-4D97-AF65-F5344CB8AC3E}">
        <p14:creationId xmlns:p14="http://schemas.microsoft.com/office/powerpoint/2010/main" val="3585242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6F3348D-3B49-4CA6-8BEA-78D5D09423D2}" type="slidenum">
              <a:rPr lang="en-CA" smtClean="0"/>
              <a:t>9</a:t>
            </a:fld>
            <a:endParaRPr lang="en-CA"/>
          </a:p>
        </p:txBody>
      </p:sp>
    </p:spTree>
    <p:extLst>
      <p:ext uri="{BB962C8B-B14F-4D97-AF65-F5344CB8AC3E}">
        <p14:creationId xmlns:p14="http://schemas.microsoft.com/office/powerpoint/2010/main" val="2667128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6F3348D-3B49-4CA6-8BEA-78D5D09423D2}" type="slidenum">
              <a:rPr lang="en-CA" smtClean="0"/>
              <a:t>14</a:t>
            </a:fld>
            <a:endParaRPr lang="en-CA"/>
          </a:p>
        </p:txBody>
      </p:sp>
    </p:spTree>
    <p:extLst>
      <p:ext uri="{BB962C8B-B14F-4D97-AF65-F5344CB8AC3E}">
        <p14:creationId xmlns:p14="http://schemas.microsoft.com/office/powerpoint/2010/main" val="1079215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2524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69584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10151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33458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613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1/15/2026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198811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1/15/2026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77011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1/15/2026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25157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1/15/2026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85836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1/15/2026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209864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61316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1/15/2026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3595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chandlerkgn.sa.edu.au/wp-content/uploads/2017/09/early-years-learning-framework-building-confident-learners.pdf"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reggioemilia.com.au/the-power-of-the-environment-in-early-learning-centres/"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1.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2.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VSZ2ieeA2CE" TargetMode="External"/><Relationship Id="rId7" Type="http://schemas.openxmlformats.org/officeDocument/2006/relationships/image" Target="../media/image33.png"/><Relationship Id="rId2" Type="http://schemas.openxmlformats.org/officeDocument/2006/relationships/hyperlink" Target="https://www.kaplanco.com/content/products/FLIP_IT_Transforming_Challenging_Behavior_Excerpt.pdf"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www.youtube.com/watch?app=desktop&amp;v=VSZ2ieeA2CE" TargetMode="Externa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https://www.beststart.org/OnTrack_English/3-childrensdevelopment.html"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hyperlink" Target="https://www.uoguelph.ca/childcare/sites/uoguelph.ca.childcare/files/public/documents/ELECT%20Information%20Booklet.pdf" TargetMode="External"/><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diagramQuickStyle" Target="../diagrams/quickStyle2.xml"/><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diagramLayout" Target="../diagrams/layout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diagramData" Target="../diagrams/data2.xml"/><Relationship Id="rId5" Type="http://schemas.openxmlformats.org/officeDocument/2006/relationships/image" Target="../media/image9.png"/><Relationship Id="rId15" Type="http://schemas.microsoft.com/office/2007/relationships/diagramDrawing" Target="../diagrams/drawing2.xml"/><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b31ItolCViA" TargetMode="External"/><Relationship Id="rId7"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hyperlink" Target="https://www.youtube.com/watch?v=fU2GrSRqoz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8508911-8AF6-4A7F-958D-155C5FA41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CD4F8-76BB-4EE6-A72A-A4F8A8198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p:cNvSpPr>
            <a:spLocks noGrp="1"/>
          </p:cNvSpPr>
          <p:nvPr>
            <p:ph type="ctrTitle"/>
          </p:nvPr>
        </p:nvSpPr>
        <p:spPr>
          <a:xfrm>
            <a:off x="457200" y="640080"/>
            <a:ext cx="3659246" cy="2926080"/>
          </a:xfrm>
        </p:spPr>
        <p:txBody>
          <a:bodyPr>
            <a:normAutofit/>
          </a:bodyPr>
          <a:lstStyle/>
          <a:p>
            <a:r>
              <a:rPr lang="en-US" sz="4800">
                <a:solidFill>
                  <a:srgbClr val="FFFFFF"/>
                </a:solidFill>
                <a:latin typeface="Calibri" panose="020F0502020204030204" pitchFamily="34" charset="0"/>
                <a:cs typeface="Calibri" panose="020F0502020204030204" pitchFamily="34" charset="0"/>
              </a:rPr>
              <a:t>Child Development</a:t>
            </a:r>
          </a:p>
        </p:txBody>
      </p:sp>
      <p:sp>
        <p:nvSpPr>
          <p:cNvPr id="3" name="Subtitle 2"/>
          <p:cNvSpPr>
            <a:spLocks noGrp="1"/>
          </p:cNvSpPr>
          <p:nvPr>
            <p:ph type="subTitle" idx="1"/>
          </p:nvPr>
        </p:nvSpPr>
        <p:spPr>
          <a:xfrm>
            <a:off x="457200" y="3578087"/>
            <a:ext cx="3659246" cy="1554480"/>
          </a:xfrm>
        </p:spPr>
        <p:txBody>
          <a:bodyPr>
            <a:normAutofit/>
          </a:bodyPr>
          <a:lstStyle/>
          <a:p>
            <a:endParaRPr lang="en-US" sz="800" dirty="0">
              <a:solidFill>
                <a:srgbClr val="FFFFFF"/>
              </a:solidFill>
            </a:endParaRPr>
          </a:p>
          <a:p>
            <a:r>
              <a:rPr lang="en-US" sz="1400" b="1" dirty="0">
                <a:solidFill>
                  <a:srgbClr val="FFFFFF"/>
                </a:solidFill>
              </a:rPr>
              <a:t>Investing in Quality Peterborough</a:t>
            </a:r>
          </a:p>
          <a:p>
            <a:r>
              <a:rPr lang="en-US" sz="1400" b="1" dirty="0">
                <a:solidFill>
                  <a:srgbClr val="FFFFFF"/>
                </a:solidFill>
              </a:rPr>
              <a:t>Module 4 </a:t>
            </a:r>
          </a:p>
          <a:p>
            <a:endParaRPr lang="en-US" sz="800" dirty="0">
              <a:solidFill>
                <a:srgbClr val="FFFFFF"/>
              </a:solidFill>
            </a:endParaRPr>
          </a:p>
        </p:txBody>
      </p:sp>
      <p:sp>
        <p:nvSpPr>
          <p:cNvPr id="16" name="Rectangle 15">
            <a:extLst>
              <a:ext uri="{FF2B5EF4-FFF2-40B4-BE49-F238E27FC236}">
                <a16:creationId xmlns:a16="http://schemas.microsoft.com/office/drawing/2014/main" id="{B3571E7A-6F77-40FC-B29C-21FB8D754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8" name="Rectangle 17">
            <a:extLst>
              <a:ext uri="{FF2B5EF4-FFF2-40B4-BE49-F238E27FC236}">
                <a16:creationId xmlns:a16="http://schemas.microsoft.com/office/drawing/2014/main" id="{9D769687-EAF6-4372-9E47-6B4890C37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5290" y="321732"/>
            <a:ext cx="3654966" cy="367484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79C6E80-D8C1-448A-896C-DD09EF229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8534" y="321732"/>
            <a:ext cx="3088456" cy="2108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CF3FBA5-8829-4A8F-9C54-C661520F7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8288" y="2617577"/>
            <a:ext cx="3068701" cy="380911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person, indoor, eating, baby&#10;&#10;Description automatically generated">
            <a:extLst>
              <a:ext uri="{FF2B5EF4-FFF2-40B4-BE49-F238E27FC236}">
                <a16:creationId xmlns:a16="http://schemas.microsoft.com/office/drawing/2014/main" id="{5B3D2B0B-81EE-4105-A369-A1F6C47510A4}"/>
              </a:ext>
            </a:extLst>
          </p:cNvPr>
          <p:cNvPicPr>
            <a:picLocks noChangeAspect="1"/>
          </p:cNvPicPr>
          <p:nvPr/>
        </p:nvPicPr>
        <p:blipFill>
          <a:blip r:embed="rId2"/>
          <a:stretch>
            <a:fillRect/>
          </a:stretch>
        </p:blipFill>
        <p:spPr>
          <a:xfrm>
            <a:off x="8961038" y="3150536"/>
            <a:ext cx="2743200" cy="2743200"/>
          </a:xfrm>
          <a:prstGeom prst="rect">
            <a:avLst/>
          </a:prstGeom>
        </p:spPr>
      </p:pic>
      <p:sp>
        <p:nvSpPr>
          <p:cNvPr id="24" name="Rectangle 23">
            <a:extLst>
              <a:ext uri="{FF2B5EF4-FFF2-40B4-BE49-F238E27FC236}">
                <a16:creationId xmlns:a16="http://schemas.microsoft.com/office/drawing/2014/main" id="{A5906F46-0376-4A54-B1DD-5DC0200D6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5290" y="4157448"/>
            <a:ext cx="3654966" cy="23023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546D44E-F428-4B93-A17A-04D03E5BE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2788" y="4653498"/>
            <a:ext cx="2379970" cy="892489"/>
          </a:xfrm>
          <a:prstGeom prst="rect">
            <a:avLst/>
          </a:prstGeom>
        </p:spPr>
      </p:pic>
      <p:pic>
        <p:nvPicPr>
          <p:cNvPr id="6" name="Picture 5" descr="Logo, company name&#10;&#10;Description automatically generated">
            <a:extLst>
              <a:ext uri="{FF2B5EF4-FFF2-40B4-BE49-F238E27FC236}">
                <a16:creationId xmlns:a16="http://schemas.microsoft.com/office/drawing/2014/main" id="{744FFE5A-E992-4F10-BF1A-4A1449EA8D2A}"/>
              </a:ext>
            </a:extLst>
          </p:cNvPr>
          <p:cNvPicPr>
            <a:picLocks noChangeAspect="1"/>
          </p:cNvPicPr>
          <p:nvPr/>
        </p:nvPicPr>
        <p:blipFill>
          <a:blip r:embed="rId4"/>
          <a:stretch>
            <a:fillRect/>
          </a:stretch>
        </p:blipFill>
        <p:spPr>
          <a:xfrm>
            <a:off x="5105749" y="1306851"/>
            <a:ext cx="3160226" cy="1577353"/>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6F59A7E5-2D32-4360-AFB1-8CB420F7E5B2}"/>
              </a:ext>
            </a:extLst>
          </p:cNvPr>
          <p:cNvPicPr>
            <a:picLocks noChangeAspect="1"/>
          </p:cNvPicPr>
          <p:nvPr/>
        </p:nvPicPr>
        <p:blipFill>
          <a:blip r:embed="rId5"/>
          <a:stretch>
            <a:fillRect/>
          </a:stretch>
        </p:blipFill>
        <p:spPr>
          <a:xfrm>
            <a:off x="9508831" y="1102391"/>
            <a:ext cx="1793052" cy="546881"/>
          </a:xfrm>
          <a:prstGeom prst="rect">
            <a:avLst/>
          </a:prstGeom>
        </p:spPr>
      </p:pic>
    </p:spTree>
    <p:extLst>
      <p:ext uri="{BB962C8B-B14F-4D97-AF65-F5344CB8AC3E}">
        <p14:creationId xmlns:p14="http://schemas.microsoft.com/office/powerpoint/2010/main" val="1065503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C03D77-A686-83CA-6758-55C0D4E51CAF}"/>
            </a:ext>
          </a:extLst>
        </p:cNvPr>
        <p:cNvGrpSpPr/>
        <p:nvPr/>
      </p:nvGrpSpPr>
      <p:grpSpPr>
        <a:xfrm>
          <a:off x="0" y="0"/>
          <a:ext cx="0" cy="0"/>
          <a:chOff x="0" y="0"/>
          <a:chExt cx="0" cy="0"/>
        </a:xfrm>
      </p:grpSpPr>
      <p:sp useBgFill="1">
        <p:nvSpPr>
          <p:cNvPr id="2057" name="Rectangle 70">
            <a:extLst>
              <a:ext uri="{FF2B5EF4-FFF2-40B4-BE49-F238E27FC236}">
                <a16:creationId xmlns:a16="http://schemas.microsoft.com/office/drawing/2014/main" id="{3A3C0605-A1D5-305C-BA49-5933C38FA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58" name="Rectangle 72">
            <a:extLst>
              <a:ext uri="{FF2B5EF4-FFF2-40B4-BE49-F238E27FC236}">
                <a16:creationId xmlns:a16="http://schemas.microsoft.com/office/drawing/2014/main" id="{B5593ED7-C244-5DB1-B3FE-71DB56419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3" name="Content Placeholder 2">
            <a:extLst>
              <a:ext uri="{FF2B5EF4-FFF2-40B4-BE49-F238E27FC236}">
                <a16:creationId xmlns:a16="http://schemas.microsoft.com/office/drawing/2014/main" id="{AE128E81-7790-6361-1FE8-315FE2AB8C04}"/>
              </a:ext>
            </a:extLst>
          </p:cNvPr>
          <p:cNvSpPr>
            <a:spLocks noGrp="1"/>
          </p:cNvSpPr>
          <p:nvPr>
            <p:ph idx="1"/>
          </p:nvPr>
        </p:nvSpPr>
        <p:spPr>
          <a:xfrm>
            <a:off x="900939" y="821094"/>
            <a:ext cx="6174278" cy="5067877"/>
          </a:xfrm>
        </p:spPr>
        <p:txBody>
          <a:bodyPr>
            <a:normAutofit fontScale="92500" lnSpcReduction="10000"/>
          </a:bodyPr>
          <a:lstStyle/>
          <a:p>
            <a:pPr marL="0" indent="0">
              <a:buNone/>
            </a:pPr>
            <a:r>
              <a:rPr lang="en-CA" sz="3200" b="1" i="1" dirty="0">
                <a:solidFill>
                  <a:srgbClr val="FFFFFF"/>
                </a:solidFill>
                <a:latin typeface="Calibri" panose="020F0502020204030204" pitchFamily="34" charset="0"/>
                <a:cs typeface="Calibri" panose="020F0502020204030204" pitchFamily="34" charset="0"/>
              </a:rPr>
              <a:t>Reflect:     </a:t>
            </a:r>
          </a:p>
          <a:p>
            <a:pPr marL="0" indent="0">
              <a:buNone/>
            </a:pPr>
            <a:endParaRPr lang="en-US" sz="3200" i="1" dirty="0">
              <a:solidFill>
                <a:srgbClr val="FFFFFF"/>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sz="3200" dirty="0">
                <a:solidFill>
                  <a:srgbClr val="FFFFFF"/>
                </a:solidFill>
                <a:latin typeface="Calibri" panose="020F0502020204030204" pitchFamily="34" charset="0"/>
                <a:cs typeface="Calibri" panose="020F0502020204030204" pitchFamily="34" charset="0"/>
              </a:rPr>
              <a:t>How do nurturing and responsive relationships support healthy brain development?  </a:t>
            </a:r>
          </a:p>
          <a:p>
            <a:pPr marL="0" indent="0">
              <a:buNone/>
            </a:pPr>
            <a:endParaRPr lang="en-US" sz="3200" dirty="0">
              <a:solidFill>
                <a:srgbClr val="FFFFFF"/>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sz="3200" dirty="0">
                <a:solidFill>
                  <a:srgbClr val="FFFFFF"/>
                </a:solidFill>
                <a:latin typeface="Calibri" panose="020F0502020204030204" pitchFamily="34" charset="0"/>
                <a:cs typeface="Calibri" panose="020F0502020204030204" pitchFamily="34" charset="0"/>
              </a:rPr>
              <a:t>What does a warm, responsive, caring relationship look like?  </a:t>
            </a:r>
          </a:p>
          <a:p>
            <a:pPr>
              <a:buFont typeface="Arial" panose="020B0604020202020204" pitchFamily="34" charset="0"/>
              <a:buChar char="•"/>
            </a:pPr>
            <a:endParaRPr lang="en-US" sz="3200" dirty="0">
              <a:solidFill>
                <a:srgbClr val="FFFFFF"/>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sz="3200" dirty="0">
                <a:solidFill>
                  <a:srgbClr val="FFFFFF"/>
                </a:solidFill>
                <a:latin typeface="Calibri" panose="020F0502020204030204" pitchFamily="34" charset="0"/>
                <a:cs typeface="Calibri" panose="020F0502020204030204" pitchFamily="34" charset="0"/>
              </a:rPr>
              <a:t>What do you see, hear and feel?</a:t>
            </a:r>
          </a:p>
          <a:p>
            <a:pPr marL="0" indent="0">
              <a:buNone/>
            </a:pPr>
            <a:endParaRPr lang="en-US" sz="1800" dirty="0">
              <a:solidFill>
                <a:srgbClr val="FFFFFF"/>
              </a:solidFill>
              <a:latin typeface="Calibri" panose="020F0502020204030204" pitchFamily="34" charset="0"/>
              <a:cs typeface="Calibri" panose="020F0502020204030204" pitchFamily="34" charset="0"/>
            </a:endParaRPr>
          </a:p>
        </p:txBody>
      </p:sp>
      <p:sp>
        <p:nvSpPr>
          <p:cNvPr id="2059" name="Rectangle 74">
            <a:extLst>
              <a:ext uri="{FF2B5EF4-FFF2-40B4-BE49-F238E27FC236}">
                <a16:creationId xmlns:a16="http://schemas.microsoft.com/office/drawing/2014/main" id="{F79AD1C9-5AFB-462A-D174-F76AA24CC2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7" name="Picture 2" descr="Week10 – Reflect – Gamification – Emerging Technologies for Information  Practice">
            <a:extLst>
              <a:ext uri="{FF2B5EF4-FFF2-40B4-BE49-F238E27FC236}">
                <a16:creationId xmlns:a16="http://schemas.microsoft.com/office/drawing/2014/main" id="{F2B2D183-23E1-CF79-2FA0-6B337867020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07156" y="630203"/>
            <a:ext cx="2783905" cy="27262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at Does Building Relationships with ...">
            <a:extLst>
              <a:ext uri="{FF2B5EF4-FFF2-40B4-BE49-F238E27FC236}">
                <a16:creationId xmlns:a16="http://schemas.microsoft.com/office/drawing/2014/main" id="{8F8E38B3-7BC9-A305-B5DF-20FBDEC34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8725" y="3850141"/>
            <a:ext cx="2952750" cy="2116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077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323B8D-B16D-2F2A-2617-04B4AC3566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7D482B-672C-A3D2-51AB-4BCB42C077B1}"/>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dirty="0"/>
              <a:t>Dispositions for Learning</a:t>
            </a:r>
          </a:p>
        </p:txBody>
      </p:sp>
      <p:sp>
        <p:nvSpPr>
          <p:cNvPr id="3" name="TextBox 2">
            <a:extLst>
              <a:ext uri="{FF2B5EF4-FFF2-40B4-BE49-F238E27FC236}">
                <a16:creationId xmlns:a16="http://schemas.microsoft.com/office/drawing/2014/main" id="{6B2B2659-AF6F-8FBF-1443-0B77FDB781D8}"/>
              </a:ext>
            </a:extLst>
          </p:cNvPr>
          <p:cNvSpPr txBox="1"/>
          <p:nvPr/>
        </p:nvSpPr>
        <p:spPr>
          <a:xfrm>
            <a:off x="587829" y="2035628"/>
            <a:ext cx="7511142" cy="4321629"/>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sz="1300" dirty="0">
                <a:solidFill>
                  <a:schemeClr val="tx1">
                    <a:lumMod val="75000"/>
                    <a:lumOff val="25000"/>
                  </a:schemeClr>
                </a:solidFill>
              </a:rPr>
              <a:t>We have discussed the developmental domains and milestones and explored the idea of the continuum of development.  Part of our role as educators is to support the skill development in children and more importantly supporting the growth of learning dispositions in children.  </a:t>
            </a:r>
          </a:p>
          <a:p>
            <a:pPr defTabSz="914400">
              <a:lnSpc>
                <a:spcPct val="90000"/>
              </a:lnSpc>
              <a:spcAft>
                <a:spcPts val="600"/>
              </a:spcAft>
              <a:buClr>
                <a:schemeClr val="accent1"/>
              </a:buClr>
              <a:buFont typeface="Calibri" panose="020F0502020204030204" pitchFamily="34" charset="0"/>
            </a:pPr>
            <a:endParaRPr lang="en-US" sz="13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sz="1300" dirty="0">
                <a:solidFill>
                  <a:schemeClr val="tx1">
                    <a:lumMod val="75000"/>
                    <a:lumOff val="25000"/>
                  </a:schemeClr>
                </a:solidFill>
              </a:rPr>
              <a:t>Learning dispositions are traits such as persistence, curiosity, mindset, reflectiveness, creativity, caring, etc. </a:t>
            </a:r>
          </a:p>
          <a:p>
            <a:pPr defTabSz="914400">
              <a:lnSpc>
                <a:spcPct val="90000"/>
              </a:lnSpc>
              <a:spcAft>
                <a:spcPts val="600"/>
              </a:spcAft>
              <a:buClr>
                <a:schemeClr val="accent1"/>
              </a:buClr>
              <a:buFont typeface="Calibri" panose="020F0502020204030204" pitchFamily="34" charset="0"/>
            </a:pPr>
            <a:r>
              <a:rPr lang="en-US" sz="1300" dirty="0">
                <a:solidFill>
                  <a:schemeClr val="tx1">
                    <a:lumMod val="75000"/>
                    <a:lumOff val="25000"/>
                  </a:schemeClr>
                </a:solidFill>
              </a:rPr>
              <a:t>These are the habits that help everyone to learn and grow.  If you are learning a new skill and do not have persistence, you may give up and not accomplish the skill you had set out to learn.</a:t>
            </a:r>
          </a:p>
          <a:p>
            <a:pPr defTabSz="914400">
              <a:lnSpc>
                <a:spcPct val="90000"/>
              </a:lnSpc>
              <a:spcAft>
                <a:spcPts val="600"/>
              </a:spcAft>
              <a:buClr>
                <a:schemeClr val="accent1"/>
              </a:buClr>
              <a:buFont typeface="Calibri" panose="020F0502020204030204" pitchFamily="34" charset="0"/>
            </a:pPr>
            <a:endParaRPr lang="en-US" sz="13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sz="1300" dirty="0">
                <a:solidFill>
                  <a:schemeClr val="tx1">
                    <a:lumMod val="75000"/>
                    <a:lumOff val="25000"/>
                  </a:schemeClr>
                </a:solidFill>
              </a:rPr>
              <a:t>Think about persistence in a baby when they are learning to walk. They fall frequently and keep getting back up and trying.  This leads to eventual success to the skill of walking.  Without their persistence the skill would not be achieved.  </a:t>
            </a:r>
          </a:p>
          <a:p>
            <a:pPr defTabSz="914400">
              <a:lnSpc>
                <a:spcPct val="90000"/>
              </a:lnSpc>
              <a:spcAft>
                <a:spcPts val="600"/>
              </a:spcAft>
              <a:buClr>
                <a:schemeClr val="accent1"/>
              </a:buClr>
              <a:buFont typeface="Calibri" panose="020F0502020204030204" pitchFamily="34" charset="0"/>
            </a:pPr>
            <a:endParaRPr lang="en-US" sz="13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sz="1300" dirty="0">
                <a:solidFill>
                  <a:schemeClr val="tx1">
                    <a:lumMod val="75000"/>
                    <a:lumOff val="25000"/>
                  </a:schemeClr>
                </a:solidFill>
              </a:rPr>
              <a:t>Often when children are 3-4 years old, they may begin to internalize messages from society and begin to tell themselves they cannot do something or see something from a negative mindset.  It is our job as educators to nurture positive dispositions and help them to practice them.</a:t>
            </a: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Clr>
                <a:schemeClr val="accent1"/>
              </a:buClr>
            </a:pPr>
            <a:r>
              <a:rPr lang="en-US" b="1" i="1" dirty="0">
                <a:latin typeface="Calibri" panose="020F0502020204030204" pitchFamily="34" charset="0"/>
                <a:cs typeface="Calibri" panose="020F0502020204030204" pitchFamily="34" charset="0"/>
                <a:hlinkClick r:id="rId2"/>
              </a:rPr>
              <a:t>What are Dispositions?</a:t>
            </a:r>
            <a:r>
              <a:rPr lang="en-US" b="1" i="1" dirty="0">
                <a:latin typeface="Calibri" panose="020F0502020204030204" pitchFamily="34" charset="0"/>
                <a:cs typeface="Calibri" panose="020F0502020204030204" pitchFamily="34" charset="0"/>
              </a:rPr>
              <a:t>   </a:t>
            </a:r>
          </a:p>
          <a:p>
            <a:pPr defTabSz="914400">
              <a:lnSpc>
                <a:spcPct val="90000"/>
              </a:lnSpc>
              <a:spcAft>
                <a:spcPts val="600"/>
              </a:spcAft>
              <a:buClr>
                <a:schemeClr val="accent1"/>
              </a:buClr>
              <a:buFont typeface="Calibri" panose="020F0502020204030204" pitchFamily="34" charset="0"/>
            </a:pPr>
            <a:endParaRPr lang="en-US" sz="13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sz="1300" dirty="0">
              <a:solidFill>
                <a:schemeClr val="tx1">
                  <a:lumMod val="75000"/>
                  <a:lumOff val="25000"/>
                </a:schemeClr>
              </a:solidFill>
            </a:endParaRPr>
          </a:p>
        </p:txBody>
      </p:sp>
      <p:pic>
        <p:nvPicPr>
          <p:cNvPr id="2050" name="Picture 2" descr="Learning Dispositions: Creating ...">
            <a:extLst>
              <a:ext uri="{FF2B5EF4-FFF2-40B4-BE49-F238E27FC236}">
                <a16:creationId xmlns:a16="http://schemas.microsoft.com/office/drawing/2014/main" id="{F2DF70F4-08B4-ACE1-7CA5-357DC998663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69062" y="2307771"/>
            <a:ext cx="3135109" cy="30619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icon&#10;&#10;Description automatically generated">
            <a:hlinkClick r:id="rId2"/>
            <a:extLst>
              <a:ext uri="{FF2B5EF4-FFF2-40B4-BE49-F238E27FC236}">
                <a16:creationId xmlns:a16="http://schemas.microsoft.com/office/drawing/2014/main" id="{4D0AEDCA-A250-B4D6-02BA-87215FE247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5369710"/>
            <a:ext cx="892629" cy="872419"/>
          </a:xfrm>
          <a:prstGeom prst="rect">
            <a:avLst/>
          </a:prstGeom>
        </p:spPr>
      </p:pic>
    </p:spTree>
    <p:extLst>
      <p:ext uri="{BB962C8B-B14F-4D97-AF65-F5344CB8AC3E}">
        <p14:creationId xmlns:p14="http://schemas.microsoft.com/office/powerpoint/2010/main" val="3538574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sz="3200" i="1" dirty="0">
                <a:latin typeface="Calibri" panose="020F0502020204030204" pitchFamily="34" charset="0"/>
                <a:cs typeface="Calibri" panose="020F0502020204030204" pitchFamily="34" charset="0"/>
              </a:rPr>
              <a:t>How Can we Nurture Positive Dispositions?</a:t>
            </a:r>
          </a:p>
        </p:txBody>
      </p:sp>
      <p:sp>
        <p:nvSpPr>
          <p:cNvPr id="3" name="Content Placeholder 2"/>
          <p:cNvSpPr>
            <a:spLocks noGrp="1"/>
          </p:cNvSpPr>
          <p:nvPr>
            <p:ph idx="1"/>
          </p:nvPr>
        </p:nvSpPr>
        <p:spPr>
          <a:xfrm>
            <a:off x="1097279" y="1845733"/>
            <a:ext cx="8440368" cy="4331131"/>
          </a:xfrm>
        </p:spPr>
        <p:txBody>
          <a:bodyPr>
            <a:normAutofit/>
          </a:bodyPr>
          <a:lstStyle/>
          <a:p>
            <a:pPr marL="0" indent="0">
              <a:buNone/>
            </a:pPr>
            <a:r>
              <a:rPr lang="en-US" sz="1800" dirty="0">
                <a:latin typeface="Calibri" panose="020F0502020204030204" pitchFamily="34" charset="0"/>
                <a:cs typeface="Calibri" panose="020F0502020204030204" pitchFamily="34" charset="0"/>
              </a:rPr>
              <a:t>We can start with noticing our own positive dispositions. </a:t>
            </a:r>
          </a:p>
          <a:p>
            <a:pPr>
              <a:buFont typeface="Arial" panose="020B0604020202020204" pitchFamily="34" charset="0"/>
              <a:buChar char="•"/>
            </a:pPr>
            <a:r>
              <a:rPr lang="en-US" sz="1800" dirty="0">
                <a:latin typeface="Calibri" panose="020F0502020204030204" pitchFamily="34" charset="0"/>
                <a:cs typeface="Calibri" panose="020F0502020204030204" pitchFamily="34" charset="0"/>
              </a:rPr>
              <a:t>What are they?  How can we nurture and practice them?</a:t>
            </a:r>
          </a:p>
          <a:p>
            <a:pPr marL="0" indent="0">
              <a:buNone/>
            </a:pPr>
            <a:endParaRPr lang="en-US" sz="1800" i="1" dirty="0">
              <a:latin typeface="Calibri" panose="020F0502020204030204" pitchFamily="34" charset="0"/>
              <a:cs typeface="Calibri" panose="020F0502020204030204" pitchFamily="34" charset="0"/>
            </a:endParaRPr>
          </a:p>
          <a:p>
            <a:pPr marL="0" indent="0">
              <a:buNone/>
            </a:pPr>
            <a:r>
              <a:rPr lang="en-US" sz="1800" i="1" dirty="0">
                <a:latin typeface="Calibri" panose="020F0502020204030204" pitchFamily="34" charset="0"/>
                <a:cs typeface="Calibri" panose="020F0502020204030204" pitchFamily="34" charset="0"/>
              </a:rPr>
              <a:t>Dispositions will help children learn </a:t>
            </a:r>
            <a:r>
              <a:rPr lang="en-US" sz="1800" b="1" i="1" dirty="0">
                <a:latin typeface="Calibri" panose="020F0502020204030204" pitchFamily="34" charset="0"/>
                <a:cs typeface="Calibri" panose="020F0502020204030204" pitchFamily="34" charset="0"/>
              </a:rPr>
              <a:t>how</a:t>
            </a:r>
            <a:r>
              <a:rPr lang="en-US" sz="1800" i="1" dirty="0">
                <a:latin typeface="Calibri" panose="020F0502020204030204" pitchFamily="34" charset="0"/>
                <a:cs typeface="Calibri" panose="020F0502020204030204" pitchFamily="34" charset="0"/>
              </a:rPr>
              <a:t> to think as opposed to </a:t>
            </a:r>
            <a:r>
              <a:rPr lang="en-US" sz="1800" b="1" i="1" dirty="0">
                <a:latin typeface="Calibri" panose="020F0502020204030204" pitchFamily="34" charset="0"/>
                <a:cs typeface="Calibri" panose="020F0502020204030204" pitchFamily="34" charset="0"/>
              </a:rPr>
              <a:t>what</a:t>
            </a:r>
            <a:r>
              <a:rPr lang="en-US" sz="1800" i="1" dirty="0">
                <a:latin typeface="Calibri" panose="020F0502020204030204" pitchFamily="34" charset="0"/>
                <a:cs typeface="Calibri" panose="020F0502020204030204" pitchFamily="34" charset="0"/>
              </a:rPr>
              <a:t> to think.  </a:t>
            </a:r>
          </a:p>
          <a:p>
            <a:pPr marL="0" indent="0">
              <a:buNone/>
            </a:pPr>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Notice when you observe a child who is demonstrating a positive disposition.</a:t>
            </a:r>
          </a:p>
          <a:p>
            <a:r>
              <a:rPr lang="en-US" sz="1800" dirty="0">
                <a:latin typeface="Calibri" panose="020F0502020204030204" pitchFamily="34" charset="0"/>
                <a:cs typeface="Calibri" panose="020F0502020204030204" pitchFamily="34" charset="0"/>
              </a:rPr>
              <a:t>Help them make the connection….tell them what you notice…name the disposition.</a:t>
            </a:r>
          </a:p>
          <a:p>
            <a:r>
              <a:rPr lang="en-US" sz="1800" dirty="0">
                <a:latin typeface="Calibri" panose="020F0502020204030204" pitchFamily="34" charset="0"/>
                <a:cs typeface="Calibri" panose="020F0502020204030204" pitchFamily="34" charset="0"/>
              </a:rPr>
              <a:t>Ask them what they feel, versus what they know.</a:t>
            </a:r>
          </a:p>
          <a:p>
            <a:r>
              <a:rPr lang="en-US" sz="1800" dirty="0">
                <a:latin typeface="Calibri" panose="020F0502020204030204" pitchFamily="34" charset="0"/>
                <a:cs typeface="Calibri" panose="020F0502020204030204" pitchFamily="34" charset="0"/>
              </a:rPr>
              <a:t>Provide the time and space for children to explore their curiosities.</a:t>
            </a:r>
          </a:p>
          <a:p>
            <a:r>
              <a:rPr lang="en-US" sz="1800" dirty="0">
                <a:latin typeface="Calibri" panose="020F0502020204030204" pitchFamily="34" charset="0"/>
                <a:cs typeface="Calibri" panose="020F0502020204030204" pitchFamily="34" charset="0"/>
              </a:rPr>
              <a:t>Know that it is okay not to have all the answers…you can find the answers together.</a:t>
            </a:r>
          </a:p>
          <a:p>
            <a:pPr marL="0" indent="0">
              <a:buNone/>
            </a:pPr>
            <a:endParaRPr lang="en-US" sz="1400" dirty="0">
              <a:latin typeface="Calibri" panose="020F0502020204030204" pitchFamily="34" charset="0"/>
              <a:cs typeface="Calibri" panose="020F0502020204030204" pitchFamily="34" charset="0"/>
            </a:endParaRPr>
          </a:p>
        </p:txBody>
      </p:sp>
      <p:pic>
        <p:nvPicPr>
          <p:cNvPr id="5" name="Picture 2" descr="Week10 – Reflect – Gamification – Emerging Technologies for Information  Practice">
            <a:extLst>
              <a:ext uri="{FF2B5EF4-FFF2-40B4-BE49-F238E27FC236}">
                <a16:creationId xmlns:a16="http://schemas.microsoft.com/office/drawing/2014/main" id="{7B9916BC-7B4D-4F4D-83A8-609CBDE105F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374361" y="2640874"/>
            <a:ext cx="2373812" cy="2324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620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EBCD9E-4B69-2F40-BCE2-389DA890EB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7F3CE7-B20F-A8A9-5161-C7DAC0F3C749}"/>
              </a:ext>
            </a:extLst>
          </p:cNvPr>
          <p:cNvSpPr>
            <a:spLocks noGrp="1"/>
          </p:cNvSpPr>
          <p:nvPr>
            <p:ph type="title"/>
          </p:nvPr>
        </p:nvSpPr>
        <p:spPr>
          <a:xfrm>
            <a:off x="1097280" y="286603"/>
            <a:ext cx="10058400" cy="1450757"/>
          </a:xfrm>
        </p:spPr>
        <p:txBody>
          <a:bodyPr>
            <a:normAutofit/>
          </a:bodyPr>
          <a:lstStyle/>
          <a:p>
            <a:r>
              <a:rPr lang="en-US" sz="3200" i="1" dirty="0">
                <a:latin typeface="Calibri" panose="020F0502020204030204" pitchFamily="34" charset="0"/>
                <a:cs typeface="Calibri" panose="020F0502020204030204" pitchFamily="34" charset="0"/>
              </a:rPr>
              <a:t>Supporting development through learning environments</a:t>
            </a:r>
          </a:p>
        </p:txBody>
      </p:sp>
      <p:sp>
        <p:nvSpPr>
          <p:cNvPr id="3" name="Content Placeholder 2">
            <a:extLst>
              <a:ext uri="{FF2B5EF4-FFF2-40B4-BE49-F238E27FC236}">
                <a16:creationId xmlns:a16="http://schemas.microsoft.com/office/drawing/2014/main" id="{ACE0E186-ACE9-4730-0BBD-39F863EC250E}"/>
              </a:ext>
            </a:extLst>
          </p:cNvPr>
          <p:cNvSpPr>
            <a:spLocks noGrp="1"/>
          </p:cNvSpPr>
          <p:nvPr>
            <p:ph idx="1"/>
          </p:nvPr>
        </p:nvSpPr>
        <p:spPr>
          <a:xfrm>
            <a:off x="1097279" y="1845733"/>
            <a:ext cx="8440368" cy="4331131"/>
          </a:xfrm>
        </p:spPr>
        <p:txBody>
          <a:bodyPr>
            <a:normAutofit/>
          </a:bodyPr>
          <a:lstStyle/>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7635089-FB3B-2BBE-477A-1BAB387CF6E3}"/>
              </a:ext>
            </a:extLst>
          </p:cNvPr>
          <p:cNvSpPr txBox="1"/>
          <p:nvPr/>
        </p:nvSpPr>
        <p:spPr>
          <a:xfrm>
            <a:off x="1097279" y="3059668"/>
            <a:ext cx="8046721" cy="646331"/>
          </a:xfrm>
          <a:prstGeom prst="rect">
            <a:avLst/>
          </a:prstGeom>
          <a:noFill/>
        </p:spPr>
        <p:txBody>
          <a:bodyPr wrap="square">
            <a:spAutoFit/>
          </a:bodyPr>
          <a:lstStyle/>
          <a:p>
            <a:pPr marL="0" indent="0">
              <a:buNone/>
            </a:pPr>
            <a:r>
              <a:rPr lang="en-US" sz="1800" b="1" i="1" dirty="0">
                <a:solidFill>
                  <a:srgbClr val="FFFFFF"/>
                </a:solidFill>
                <a:latin typeface="Calibri" panose="020F0502020204030204" pitchFamily="34" charset="0"/>
                <a:cs typeface="Calibri" panose="020F0502020204030204" pitchFamily="34" charset="0"/>
                <a:hlinkClick r:id="rId2"/>
              </a:rPr>
              <a:t>Environments Matter for Children's Learning &amp; Development</a:t>
            </a:r>
            <a:endParaRPr lang="en-US" sz="1800" b="1" i="1" dirty="0">
              <a:solidFill>
                <a:srgbClr val="FFFFFF"/>
              </a:solidFill>
              <a:latin typeface="Calibri" panose="020F0502020204030204" pitchFamily="34" charset="0"/>
              <a:cs typeface="Calibri" panose="020F0502020204030204" pitchFamily="34" charset="0"/>
            </a:endParaRPr>
          </a:p>
          <a:p>
            <a:pPr marL="0" indent="0">
              <a:buNone/>
            </a:pPr>
            <a:endParaRPr lang="en-US" b="1" i="1" dirty="0">
              <a:solidFill>
                <a:srgbClr val="FFFFFF"/>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ADE3DD6-E746-80E7-08ED-6F308A5B05F3}"/>
              </a:ext>
            </a:extLst>
          </p:cNvPr>
          <p:cNvSpPr txBox="1"/>
          <p:nvPr/>
        </p:nvSpPr>
        <p:spPr>
          <a:xfrm>
            <a:off x="1254035" y="2133600"/>
            <a:ext cx="8440368" cy="646331"/>
          </a:xfrm>
          <a:prstGeom prst="rect">
            <a:avLst/>
          </a:prstGeom>
          <a:noFill/>
        </p:spPr>
        <p:txBody>
          <a:bodyPr wrap="square" rtlCol="0">
            <a:spAutoFit/>
          </a:bodyPr>
          <a:lstStyle/>
          <a:p>
            <a:r>
              <a:rPr lang="en-CA" dirty="0"/>
              <a:t>Read the article below to begin an exploration as to why environments matter to a child’s learning and development.</a:t>
            </a:r>
          </a:p>
        </p:txBody>
      </p:sp>
      <p:pic>
        <p:nvPicPr>
          <p:cNvPr id="9" name="Picture 8" descr="Logo, icon&#10;&#10;Description automatically generated">
            <a:extLst>
              <a:ext uri="{FF2B5EF4-FFF2-40B4-BE49-F238E27FC236}">
                <a16:creationId xmlns:a16="http://schemas.microsoft.com/office/drawing/2014/main" id="{C8C5D106-5EF5-E5A0-EDA6-B60B91B481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7001" y="2777090"/>
            <a:ext cx="1536655" cy="1501863"/>
          </a:xfrm>
          <a:prstGeom prst="rect">
            <a:avLst/>
          </a:prstGeom>
        </p:spPr>
      </p:pic>
      <p:sp>
        <p:nvSpPr>
          <p:cNvPr id="10" name="TextBox 9">
            <a:extLst>
              <a:ext uri="{FF2B5EF4-FFF2-40B4-BE49-F238E27FC236}">
                <a16:creationId xmlns:a16="http://schemas.microsoft.com/office/drawing/2014/main" id="{0928D5FD-36FD-0D6A-65BB-E9CB4ED6E785}"/>
              </a:ext>
            </a:extLst>
          </p:cNvPr>
          <p:cNvSpPr txBox="1"/>
          <p:nvPr/>
        </p:nvSpPr>
        <p:spPr>
          <a:xfrm>
            <a:off x="1097279" y="4114800"/>
            <a:ext cx="7306492" cy="1754326"/>
          </a:xfrm>
          <a:prstGeom prst="rect">
            <a:avLst/>
          </a:prstGeom>
          <a:noFill/>
        </p:spPr>
        <p:txBody>
          <a:bodyPr wrap="square" rtlCol="0">
            <a:spAutoFit/>
          </a:bodyPr>
          <a:lstStyle/>
          <a:p>
            <a:r>
              <a:rPr lang="en-US" dirty="0"/>
              <a:t>In what ways do I develop environments that:</a:t>
            </a:r>
          </a:p>
          <a:p>
            <a:endParaRPr lang="en-US" dirty="0"/>
          </a:p>
          <a:p>
            <a:pPr marL="285750" indent="-285750">
              <a:buFont typeface="Arial" panose="020B0604020202020204" pitchFamily="34" charset="0"/>
              <a:buChar char="•"/>
            </a:pPr>
            <a:r>
              <a:rPr lang="en-US" dirty="0"/>
              <a:t>Encourages curiosity and lifelong love of learning</a:t>
            </a:r>
          </a:p>
          <a:p>
            <a:pPr marL="285750" indent="-285750">
              <a:buFont typeface="Arial" panose="020B0604020202020204" pitchFamily="34" charset="0"/>
              <a:buChar char="•"/>
            </a:pPr>
            <a:r>
              <a:rPr lang="en-US" dirty="0"/>
              <a:t>Builds independence and self-confidence</a:t>
            </a:r>
          </a:p>
          <a:p>
            <a:pPr marL="285750" indent="-285750">
              <a:buFont typeface="Arial" panose="020B0604020202020204" pitchFamily="34" charset="0"/>
              <a:buChar char="•"/>
            </a:pPr>
            <a:r>
              <a:rPr lang="en-US" dirty="0"/>
              <a:t>Supports emotional well-being and social skills</a:t>
            </a:r>
          </a:p>
          <a:p>
            <a:pPr marL="285750" indent="-285750">
              <a:buFont typeface="Arial" panose="020B0604020202020204" pitchFamily="34" charset="0"/>
              <a:buChar char="•"/>
            </a:pPr>
            <a:r>
              <a:rPr lang="en-US" dirty="0"/>
              <a:t>Inspires creativity and problem-solving</a:t>
            </a:r>
          </a:p>
        </p:txBody>
      </p:sp>
      <p:pic>
        <p:nvPicPr>
          <p:cNvPr id="11" name="Picture 2" descr="Week10 – Reflect – Gamification – Emerging Technologies for Information  Practice">
            <a:extLst>
              <a:ext uri="{FF2B5EF4-FFF2-40B4-BE49-F238E27FC236}">
                <a16:creationId xmlns:a16="http://schemas.microsoft.com/office/drawing/2014/main" id="{7D0A637F-F5BD-20CB-C654-19A3CA10A8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051" r="1" b="3021"/>
          <a:stretch/>
        </p:blipFill>
        <p:spPr bwMode="auto">
          <a:xfrm>
            <a:off x="8177001" y="4521132"/>
            <a:ext cx="1615580" cy="150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574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sz="3600" i="1" dirty="0">
                <a:latin typeface="Calibri" panose="020F0502020204030204" pitchFamily="34" charset="0"/>
                <a:cs typeface="Calibri" panose="020F0502020204030204" pitchFamily="34" charset="0"/>
              </a:rPr>
              <a:t>Supporting Development within the Context of Families</a:t>
            </a:r>
          </a:p>
        </p:txBody>
      </p:sp>
      <p:sp>
        <p:nvSpPr>
          <p:cNvPr id="3" name="Content Placeholder 2"/>
          <p:cNvSpPr>
            <a:spLocks noGrp="1"/>
          </p:cNvSpPr>
          <p:nvPr>
            <p:ph idx="1"/>
          </p:nvPr>
        </p:nvSpPr>
        <p:spPr>
          <a:xfrm>
            <a:off x="947057" y="1845733"/>
            <a:ext cx="10765972" cy="4725663"/>
          </a:xfrm>
        </p:spPr>
        <p:txBody>
          <a:bodyPr>
            <a:normAutofit fontScale="25000" lnSpcReduction="20000"/>
          </a:bodyPr>
          <a:lstStyle/>
          <a:p>
            <a:pPr marL="0" indent="0">
              <a:buNone/>
            </a:pPr>
            <a:endParaRPr lang="en-US" sz="7200" b="1" i="1" dirty="0">
              <a:latin typeface="Calibri" panose="020F0502020204030204" pitchFamily="34" charset="0"/>
              <a:cs typeface="Calibri" panose="020F0502020204030204" pitchFamily="34" charset="0"/>
            </a:endParaRPr>
          </a:p>
          <a:p>
            <a:pPr marL="0" indent="0">
              <a:buNone/>
            </a:pPr>
            <a:r>
              <a:rPr lang="en-US" sz="6400" b="1" i="1" dirty="0">
                <a:latin typeface="Calibri" panose="020F0502020204030204" pitchFamily="34" charset="0"/>
                <a:cs typeface="Calibri" panose="020F0502020204030204" pitchFamily="34" charset="0"/>
              </a:rPr>
              <a:t>Read the statements below which are taken from How Does Learning Happen?  Ontario’s Pedagogy for the Early Years, Page 7.</a:t>
            </a:r>
          </a:p>
          <a:p>
            <a:pPr marL="0" indent="0">
              <a:buNone/>
            </a:pPr>
            <a:r>
              <a:rPr lang="en-US" sz="6400" b="1" i="1" dirty="0">
                <a:latin typeface="Calibri" panose="020F0502020204030204" pitchFamily="34" charset="0"/>
                <a:cs typeface="Calibri" panose="020F0502020204030204" pitchFamily="34" charset="0"/>
              </a:rPr>
              <a:t>Ask yourself how you demonstrate your beliefs in these tenants in your daily practice.</a:t>
            </a:r>
          </a:p>
          <a:p>
            <a:endParaRPr lang="en-US" sz="3400" dirty="0"/>
          </a:p>
          <a:p>
            <a:pPr>
              <a:buFont typeface="Arial" panose="020B0604020202020204" pitchFamily="34" charset="0"/>
              <a:buChar char="•"/>
            </a:pPr>
            <a:r>
              <a:rPr lang="en-US" sz="5600" dirty="0">
                <a:latin typeface="Calibri" panose="020F0502020204030204" pitchFamily="34" charset="0"/>
                <a:cs typeface="Calibri" panose="020F0502020204030204" pitchFamily="34" charset="0"/>
              </a:rPr>
              <a:t>Families are competent, capable, curious and rich in experience.</a:t>
            </a:r>
          </a:p>
          <a:p>
            <a:pPr>
              <a:buFont typeface="Arial" panose="020B0604020202020204" pitchFamily="34" charset="0"/>
              <a:buChar char="•"/>
            </a:pPr>
            <a:r>
              <a:rPr lang="en-US" sz="5600" dirty="0">
                <a:latin typeface="Calibri" panose="020F0502020204030204" pitchFamily="34" charset="0"/>
                <a:cs typeface="Calibri" panose="020F0502020204030204" pitchFamily="34" charset="0"/>
              </a:rPr>
              <a:t>Families love their children and want the best for them.</a:t>
            </a:r>
          </a:p>
          <a:p>
            <a:pPr>
              <a:buFont typeface="Arial" panose="020B0604020202020204" pitchFamily="34" charset="0"/>
              <a:buChar char="•"/>
            </a:pPr>
            <a:r>
              <a:rPr lang="en-US" sz="5600" dirty="0">
                <a:latin typeface="Calibri" panose="020F0502020204030204" pitchFamily="34" charset="0"/>
                <a:cs typeface="Calibri" panose="020F0502020204030204" pitchFamily="34" charset="0"/>
              </a:rPr>
              <a:t>Families are the experts on their children.</a:t>
            </a:r>
          </a:p>
          <a:p>
            <a:pPr>
              <a:buFont typeface="Arial" panose="020B0604020202020204" pitchFamily="34" charset="0"/>
              <a:buChar char="•"/>
            </a:pPr>
            <a:r>
              <a:rPr lang="en-US" sz="5600" dirty="0">
                <a:latin typeface="Calibri" panose="020F0502020204030204" pitchFamily="34" charset="0"/>
                <a:cs typeface="Calibri" panose="020F0502020204030204" pitchFamily="34" charset="0"/>
              </a:rPr>
              <a:t>They are the first and most powerful influence on their children’s learning, development, health and well being.</a:t>
            </a:r>
          </a:p>
          <a:p>
            <a:pPr>
              <a:buFont typeface="Arial" panose="020B0604020202020204" pitchFamily="34" charset="0"/>
              <a:buChar char="•"/>
            </a:pPr>
            <a:r>
              <a:rPr lang="en-US" sz="5600" dirty="0">
                <a:latin typeface="Calibri" panose="020F0502020204030204" pitchFamily="34" charset="0"/>
                <a:cs typeface="Calibri" panose="020F0502020204030204" pitchFamily="34" charset="0"/>
              </a:rPr>
              <a:t>Families bring diverse perspectives.</a:t>
            </a:r>
          </a:p>
          <a:p>
            <a:pPr>
              <a:buFont typeface="Arial" panose="020B0604020202020204" pitchFamily="34" charset="0"/>
              <a:buChar char="•"/>
            </a:pPr>
            <a:r>
              <a:rPr lang="en-US" sz="5600" dirty="0">
                <a:latin typeface="Calibri" panose="020F0502020204030204" pitchFamily="34" charset="0"/>
                <a:cs typeface="Calibri" panose="020F0502020204030204" pitchFamily="34" charset="0"/>
              </a:rPr>
              <a:t>Families need to feel they belong and are valuable contributors to their children’s learning.</a:t>
            </a:r>
          </a:p>
          <a:p>
            <a:pPr>
              <a:buFont typeface="Arial" panose="020B0604020202020204" pitchFamily="34" charset="0"/>
              <a:buChar char="•"/>
            </a:pPr>
            <a:r>
              <a:rPr lang="en-US" sz="5600" dirty="0">
                <a:latin typeface="Calibri" panose="020F0502020204030204" pitchFamily="34" charset="0"/>
                <a:cs typeface="Calibri" panose="020F0502020204030204" pitchFamily="34" charset="0"/>
              </a:rPr>
              <a:t>Families deserve to be engaged in meaningful ways.</a:t>
            </a:r>
          </a:p>
          <a:p>
            <a:pPr marL="0" indent="0">
              <a:buNone/>
            </a:pPr>
            <a:endParaRPr lang="en-US" sz="3400" dirty="0">
              <a:latin typeface="Calibri" panose="020F0502020204030204" pitchFamily="34" charset="0"/>
              <a:cs typeface="Calibri" panose="020F0502020204030204" pitchFamily="34" charset="0"/>
            </a:endParaRPr>
          </a:p>
          <a:p>
            <a:pPr marL="0" indent="0">
              <a:buNone/>
            </a:pPr>
            <a:endParaRPr lang="en-US" sz="3400" dirty="0">
              <a:latin typeface="Calibri" panose="020F0502020204030204" pitchFamily="34" charset="0"/>
              <a:cs typeface="Calibri" panose="020F0502020204030204" pitchFamily="34" charset="0"/>
            </a:endParaRPr>
          </a:p>
          <a:p>
            <a:pPr marL="0" indent="0">
              <a:buNone/>
            </a:pPr>
            <a:r>
              <a:rPr lang="en-US" sz="3400" dirty="0">
                <a:latin typeface="Calibri" panose="020F0502020204030204" pitchFamily="34" charset="0"/>
                <a:cs typeface="Calibri" panose="020F0502020204030204" pitchFamily="34" charset="0"/>
              </a:rPr>
              <a:t>				</a:t>
            </a:r>
          </a:p>
          <a:p>
            <a:endParaRPr lang="en-US" sz="1100" dirty="0"/>
          </a:p>
          <a:p>
            <a:endParaRPr lang="en-US" sz="1100" dirty="0"/>
          </a:p>
          <a:p>
            <a:endParaRPr lang="en-US" sz="1100" dirty="0"/>
          </a:p>
        </p:txBody>
      </p:sp>
      <p:pic>
        <p:nvPicPr>
          <p:cNvPr id="3074" name="Picture 2" descr="the Ice with A Special Needs Family ...">
            <a:extLst>
              <a:ext uri="{FF2B5EF4-FFF2-40B4-BE49-F238E27FC236}">
                <a16:creationId xmlns:a16="http://schemas.microsoft.com/office/drawing/2014/main" id="{388FC314-6A1A-17D1-8088-DEFB0D25EE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2471" y="2764972"/>
            <a:ext cx="2351315" cy="18621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ather as a Gay Man">
            <a:extLst>
              <a:ext uri="{FF2B5EF4-FFF2-40B4-BE49-F238E27FC236}">
                <a16:creationId xmlns:a16="http://schemas.microsoft.com/office/drawing/2014/main" id="{665F48DF-42CC-52A7-3B60-CFD91528C1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3694" y="4627109"/>
            <a:ext cx="299085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Week10 – Reflect – Gamification – Emerging Technologies for Information  Practice">
            <a:extLst>
              <a:ext uri="{FF2B5EF4-FFF2-40B4-BE49-F238E27FC236}">
                <a16:creationId xmlns:a16="http://schemas.microsoft.com/office/drawing/2014/main" id="{D445DE9B-6785-9863-201C-A2D8E48098C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640562" y="5078195"/>
            <a:ext cx="1195667" cy="1170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545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44679" y="634946"/>
            <a:ext cx="6405063" cy="1450757"/>
          </a:xfrm>
        </p:spPr>
        <p:txBody>
          <a:bodyPr>
            <a:normAutofit/>
          </a:bodyPr>
          <a:lstStyle/>
          <a:p>
            <a:r>
              <a:rPr lang="en-US" i="1">
                <a:latin typeface="Calibri" panose="020F0502020204030204" pitchFamily="34" charset="0"/>
                <a:cs typeface="Calibri" panose="020F0502020204030204" pitchFamily="34" charset="0"/>
              </a:rPr>
              <a:t>Reflect</a:t>
            </a:r>
          </a:p>
        </p:txBody>
      </p:sp>
      <p:pic>
        <p:nvPicPr>
          <p:cNvPr id="1026" name="Picture 2" descr="Happy Families">
            <a:extLst>
              <a:ext uri="{FF2B5EF4-FFF2-40B4-BE49-F238E27FC236}">
                <a16:creationId xmlns:a16="http://schemas.microsoft.com/office/drawing/2014/main" id="{C2A287A3-AF7B-482C-A183-2CB706EE1A2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999" y="919625"/>
            <a:ext cx="4020297" cy="1799082"/>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2" descr="Week10 – Reflect – Gamification – Emerging Technologies for Information  Practice">
            <a:extLst>
              <a:ext uri="{FF2B5EF4-FFF2-40B4-BE49-F238E27FC236}">
                <a16:creationId xmlns:a16="http://schemas.microsoft.com/office/drawing/2014/main" id="{BDF21B85-A3EF-4C6F-A038-663497B010A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79877" y="3218101"/>
            <a:ext cx="2528540" cy="24761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144679" y="2198914"/>
            <a:ext cx="6405063" cy="3670180"/>
          </a:xfrm>
        </p:spPr>
        <p:txBody>
          <a:bodyPr>
            <a:normAutofit/>
          </a:bodyPr>
          <a:lstStyle/>
          <a:p>
            <a:r>
              <a:rPr lang="en-US">
                <a:latin typeface="Calibri" panose="020F0502020204030204" pitchFamily="34" charset="0"/>
                <a:cs typeface="Calibri" panose="020F0502020204030204" pitchFamily="34" charset="0"/>
              </a:rPr>
              <a:t>How do I invite families into conversations about their child?</a:t>
            </a:r>
          </a:p>
          <a:p>
            <a:pPr marL="0" indent="0">
              <a:buNone/>
            </a:pPr>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How do I listen to parent’s knowledge and views about their child?</a:t>
            </a:r>
          </a:p>
          <a:p>
            <a:pPr marL="0" indent="0">
              <a:buNone/>
            </a:pPr>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How do I engage parents in their child’s learning in meaningful ways?</a:t>
            </a:r>
          </a:p>
        </p:txBody>
      </p:sp>
      <p:sp>
        <p:nvSpPr>
          <p:cNvPr id="75" name="Rectangle 74">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77" name="Rectangle 76">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2369112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sz="3600" i="1" dirty="0">
                <a:latin typeface="Calibri" panose="020F0502020204030204" pitchFamily="34" charset="0"/>
                <a:cs typeface="Calibri" panose="020F0502020204030204" pitchFamily="34" charset="0"/>
              </a:rPr>
              <a:t>Supporting Development When Stressed</a:t>
            </a:r>
          </a:p>
        </p:txBody>
      </p:sp>
      <p:sp>
        <p:nvSpPr>
          <p:cNvPr id="3" name="Content Placeholder 2"/>
          <p:cNvSpPr>
            <a:spLocks noGrp="1"/>
          </p:cNvSpPr>
          <p:nvPr>
            <p:ph idx="1"/>
          </p:nvPr>
        </p:nvSpPr>
        <p:spPr>
          <a:xfrm>
            <a:off x="1097281" y="1845734"/>
            <a:ext cx="10058400" cy="4023360"/>
          </a:xfrm>
        </p:spPr>
        <p:txBody>
          <a:bodyPr>
            <a:noAutofit/>
          </a:bodyPr>
          <a:lstStyle/>
          <a:p>
            <a:pPr marL="0" indent="0">
              <a:buNone/>
            </a:pPr>
            <a:r>
              <a:rPr lang="en-US" sz="1800" i="1" dirty="0">
                <a:latin typeface="Calibri" panose="020F0502020204030204" pitchFamily="34" charset="0"/>
                <a:cs typeface="Calibri" panose="020F0502020204030204" pitchFamily="34" charset="0"/>
              </a:rPr>
              <a:t>Stimulating environments, an understanding of what children need, good communication with parents, and supportive team members are all conditions that help support a child’s development.  We all know there are never ‘ideal’ conditions, so what can we do to support children when they are stressed and ‘act out’ with </a:t>
            </a:r>
            <a:r>
              <a:rPr lang="en-US" sz="1800" i="1" dirty="0" err="1">
                <a:latin typeface="Calibri" panose="020F0502020204030204" pitchFamily="34" charset="0"/>
                <a:cs typeface="Calibri" panose="020F0502020204030204" pitchFamily="34" charset="0"/>
              </a:rPr>
              <a:t>behaviours</a:t>
            </a:r>
            <a:r>
              <a:rPr lang="en-US" sz="1800" i="1" dirty="0">
                <a:latin typeface="Calibri" panose="020F0502020204030204" pitchFamily="34" charset="0"/>
                <a:cs typeface="Calibri" panose="020F0502020204030204" pitchFamily="34" charset="0"/>
              </a:rPr>
              <a:t>?</a:t>
            </a:r>
          </a:p>
          <a:p>
            <a:pPr marL="0" indent="0">
              <a:buNone/>
            </a:pPr>
            <a:endParaRPr lang="en-US" sz="1800" i="1"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1800" dirty="0">
                <a:latin typeface="Calibri" panose="020F0502020204030204" pitchFamily="34" charset="0"/>
                <a:cs typeface="Calibri" panose="020F0502020204030204" pitchFamily="34" charset="0"/>
              </a:rPr>
              <a:t>Start with your own well-being and self-regulation first</a:t>
            </a:r>
          </a:p>
          <a:p>
            <a:pPr>
              <a:buFont typeface="Arial" panose="020B0604020202020204" pitchFamily="34" charset="0"/>
              <a:buChar char="•"/>
            </a:pPr>
            <a:r>
              <a:rPr lang="en-US" sz="1800" dirty="0">
                <a:latin typeface="Calibri" panose="020F0502020204030204" pitchFamily="34" charset="0"/>
                <a:cs typeface="Calibri" panose="020F0502020204030204" pitchFamily="34" charset="0"/>
              </a:rPr>
              <a:t>We cannot support children to calm themselves when we are not calm ourselves</a:t>
            </a:r>
          </a:p>
          <a:p>
            <a:pPr>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1800" i="1" dirty="0">
                <a:latin typeface="Calibri" panose="020F0502020204030204" pitchFamily="34" charset="0"/>
                <a:cs typeface="Calibri" panose="020F0502020204030204" pitchFamily="34" charset="0"/>
              </a:rPr>
              <a:t>Notice what environments and activities ‘stress’ you?</a:t>
            </a:r>
          </a:p>
          <a:p>
            <a:pPr>
              <a:buFont typeface="Arial" panose="020B0604020202020204" pitchFamily="34" charset="0"/>
              <a:buChar char="•"/>
            </a:pPr>
            <a:r>
              <a:rPr lang="en-US" sz="1800" i="1" dirty="0">
                <a:latin typeface="Calibri" panose="020F0502020204030204" pitchFamily="34" charset="0"/>
                <a:cs typeface="Calibri" panose="020F0502020204030204" pitchFamily="34" charset="0"/>
              </a:rPr>
              <a:t>What do you notice about your body when you are stressed? </a:t>
            </a:r>
          </a:p>
          <a:p>
            <a:pPr>
              <a:buFont typeface="Arial" panose="020B0604020202020204" pitchFamily="34" charset="0"/>
              <a:buChar char="•"/>
            </a:pPr>
            <a:r>
              <a:rPr lang="en-US" sz="1800" i="1" dirty="0">
                <a:latin typeface="Calibri" panose="020F0502020204030204" pitchFamily="34" charset="0"/>
                <a:cs typeface="Calibri" panose="020F0502020204030204" pitchFamily="34" charset="0"/>
              </a:rPr>
              <a:t>What strategies do you use to calm yourself?</a:t>
            </a:r>
          </a:p>
        </p:txBody>
      </p:sp>
      <p:pic>
        <p:nvPicPr>
          <p:cNvPr id="6" name="Picture 2" descr="Week10 – Reflect – Gamification – Emerging Technologies for Information  Practice">
            <a:extLst>
              <a:ext uri="{FF2B5EF4-FFF2-40B4-BE49-F238E27FC236}">
                <a16:creationId xmlns:a16="http://schemas.microsoft.com/office/drawing/2014/main" id="{A372416E-4D21-448B-9AE2-38A9BEC0BD0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302229" y="4477930"/>
            <a:ext cx="1531274" cy="149953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21 Easy Ways to Create a Calm Mind (Without Meditating)">
            <a:extLst>
              <a:ext uri="{FF2B5EF4-FFF2-40B4-BE49-F238E27FC236}">
                <a16:creationId xmlns:a16="http://schemas.microsoft.com/office/drawing/2014/main" id="{BE5C0A69-898C-495B-B2F7-4CFA8BCE79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6502" y="2877635"/>
            <a:ext cx="1950177" cy="1301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376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rotWithShape="1">
          <a:blip r:embed="rId2">
            <a:alphaModFix amt="35000"/>
            <a:extLst>
              <a:ext uri="{28A0092B-C50C-407E-A947-70E740481C1C}">
                <a14:useLocalDpi xmlns:a14="http://schemas.microsoft.com/office/drawing/2010/main" val="0"/>
              </a:ext>
            </a:extLst>
          </a:blip>
          <a:srcRect r="-2" b="-2"/>
          <a:stretch/>
        </p:blipFill>
        <p:spPr>
          <a:xfrm>
            <a:off x="20" y="10"/>
            <a:ext cx="12191980" cy="6857990"/>
          </a:xfrm>
          <a:prstGeom prst="rect">
            <a:avLst/>
          </a:prstGeom>
        </p:spPr>
      </p:pic>
      <p:cxnSp>
        <p:nvCxnSpPr>
          <p:cNvPr id="21" name="Straight Connector 20">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286603"/>
            <a:ext cx="10058400" cy="1450757"/>
          </a:xfrm>
        </p:spPr>
        <p:txBody>
          <a:bodyPr vert="horz" lIns="91440" tIns="45720" rIns="91440" bIns="45720" rtlCol="0" anchor="b">
            <a:normAutofit/>
          </a:bodyPr>
          <a:lstStyle/>
          <a:p>
            <a:r>
              <a:rPr lang="en-US" sz="3400" i="1" kern="1200" spc="-50" baseline="0">
                <a:solidFill>
                  <a:schemeClr val="tx1"/>
                </a:solidFill>
                <a:latin typeface="+mj-lt"/>
                <a:ea typeface="+mj-ea"/>
                <a:cs typeface="+mj-cs"/>
              </a:rPr>
              <a:t>Guiding Behaviour</a:t>
            </a:r>
            <a:br>
              <a:rPr lang="en-US" sz="3400" i="1" kern="1200" spc="-50" baseline="0">
                <a:solidFill>
                  <a:schemeClr val="tx1"/>
                </a:solidFill>
                <a:latin typeface="+mj-lt"/>
                <a:ea typeface="+mj-ea"/>
                <a:cs typeface="+mj-cs"/>
              </a:rPr>
            </a:br>
            <a:br>
              <a:rPr lang="en-US" sz="3400" i="1" kern="1200" spc="-50" baseline="0">
                <a:solidFill>
                  <a:schemeClr val="tx1"/>
                </a:solidFill>
                <a:latin typeface="+mj-lt"/>
                <a:ea typeface="+mj-ea"/>
                <a:cs typeface="+mj-cs"/>
              </a:rPr>
            </a:br>
            <a:endParaRPr lang="en-US" sz="3400" i="1" kern="1200" spc="-50" baseline="0">
              <a:solidFill>
                <a:schemeClr val="tx1"/>
              </a:solidFill>
              <a:latin typeface="+mj-lt"/>
              <a:ea typeface="+mj-ea"/>
              <a:cs typeface="+mj-cs"/>
            </a:endParaRPr>
          </a:p>
        </p:txBody>
      </p:sp>
      <p:sp>
        <p:nvSpPr>
          <p:cNvPr id="16" name="TextBox 15"/>
          <p:cNvSpPr txBox="1"/>
          <p:nvPr/>
        </p:nvSpPr>
        <p:spPr>
          <a:xfrm>
            <a:off x="1097280" y="1845734"/>
            <a:ext cx="10058400" cy="4023360"/>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b="1" i="1"/>
              <a:t>Why Children Behave the Way They Do</a:t>
            </a:r>
          </a:p>
          <a:p>
            <a:pPr defTabSz="914400">
              <a:lnSpc>
                <a:spcPct val="90000"/>
              </a:lnSpc>
              <a:spcAft>
                <a:spcPts val="600"/>
              </a:spcAft>
              <a:buClr>
                <a:schemeClr val="accent1"/>
              </a:buClr>
              <a:buFont typeface="Calibri" panose="020F0502020204030204" pitchFamily="34" charset="0"/>
            </a:pPr>
            <a:endParaRPr lang="en-US"/>
          </a:p>
          <a:p>
            <a:pPr defTabSz="914400">
              <a:lnSpc>
                <a:spcPct val="90000"/>
              </a:lnSpc>
              <a:spcAft>
                <a:spcPts val="600"/>
              </a:spcAft>
              <a:buClr>
                <a:schemeClr val="accent1"/>
              </a:buClr>
              <a:buFont typeface="Calibri" panose="020F0502020204030204" pitchFamily="34" charset="0"/>
            </a:pPr>
            <a:endParaRPr lang="en-US"/>
          </a:p>
          <a:p>
            <a:pPr defTabSz="914400">
              <a:lnSpc>
                <a:spcPct val="90000"/>
              </a:lnSpc>
              <a:spcAft>
                <a:spcPts val="600"/>
              </a:spcAft>
              <a:buClr>
                <a:schemeClr val="accent1"/>
              </a:buClr>
              <a:buFont typeface="Calibri" panose="020F0502020204030204" pitchFamily="34" charset="0"/>
            </a:pPr>
            <a:endParaRPr lang="en-US"/>
          </a:p>
          <a:p>
            <a:pPr defTabSz="914400">
              <a:lnSpc>
                <a:spcPct val="90000"/>
              </a:lnSpc>
              <a:spcAft>
                <a:spcPts val="600"/>
              </a:spcAft>
              <a:buClr>
                <a:schemeClr val="accent1"/>
              </a:buClr>
              <a:buFont typeface="Calibri" panose="020F0502020204030204" pitchFamily="34" charset="0"/>
            </a:pPr>
            <a:endParaRPr lang="en-US"/>
          </a:p>
          <a:p>
            <a:pPr defTabSz="914400">
              <a:lnSpc>
                <a:spcPct val="90000"/>
              </a:lnSpc>
              <a:spcAft>
                <a:spcPts val="600"/>
              </a:spcAft>
              <a:buClr>
                <a:schemeClr val="accent1"/>
              </a:buClr>
              <a:buFont typeface="Calibri" panose="020F0502020204030204" pitchFamily="34" charset="0"/>
            </a:pPr>
            <a:endParaRPr lang="en-US"/>
          </a:p>
          <a:p>
            <a:pPr defTabSz="914400">
              <a:lnSpc>
                <a:spcPct val="90000"/>
              </a:lnSpc>
              <a:spcAft>
                <a:spcPts val="600"/>
              </a:spcAft>
              <a:buClr>
                <a:schemeClr val="accent1"/>
              </a:buClr>
              <a:buFont typeface="Calibri" panose="020F0502020204030204" pitchFamily="34" charset="0"/>
            </a:pPr>
            <a:endParaRPr lang="en-US"/>
          </a:p>
          <a:p>
            <a:pPr defTabSz="914400">
              <a:lnSpc>
                <a:spcPct val="90000"/>
              </a:lnSpc>
              <a:spcAft>
                <a:spcPts val="600"/>
              </a:spcAft>
              <a:buClr>
                <a:schemeClr val="accent1"/>
              </a:buClr>
              <a:buFont typeface="Calibri" panose="020F0502020204030204" pitchFamily="34" charset="0"/>
            </a:pPr>
            <a:endParaRPr lang="en-US"/>
          </a:p>
          <a:p>
            <a:pPr defTabSz="914400">
              <a:lnSpc>
                <a:spcPct val="90000"/>
              </a:lnSpc>
              <a:spcAft>
                <a:spcPts val="600"/>
              </a:spcAft>
              <a:buClr>
                <a:schemeClr val="accent1"/>
              </a:buClr>
              <a:buFont typeface="Calibri" panose="020F0502020204030204" pitchFamily="34" charset="0"/>
            </a:pPr>
            <a:endParaRPr lang="en-US"/>
          </a:p>
          <a:p>
            <a:pPr defTabSz="914400">
              <a:lnSpc>
                <a:spcPct val="90000"/>
              </a:lnSpc>
              <a:spcAft>
                <a:spcPts val="600"/>
              </a:spcAft>
              <a:buClr>
                <a:schemeClr val="accent1"/>
              </a:buClr>
              <a:buFont typeface="Calibri" panose="020F0502020204030204" pitchFamily="34" charset="0"/>
            </a:pPr>
            <a:r>
              <a:rPr lang="en-US"/>
              <a:t>There are many reasons children struggle with managing their emotions and </a:t>
            </a:r>
            <a:r>
              <a:rPr lang="en-US" err="1"/>
              <a:t>behaviour</a:t>
            </a:r>
            <a:r>
              <a:rPr lang="en-US"/>
              <a:t>.  The educator’s role is to set a consistent environment that meets children’s needs.  When children struggle with their emotions it is our job to lend them our calm.  Sometimes when children act out it is because of stress.                                       (See Module 2: Responsive, Caring Relationships)</a:t>
            </a:r>
          </a:p>
        </p:txBody>
      </p:sp>
      <p:sp>
        <p:nvSpPr>
          <p:cNvPr id="23" name="Rectangle 22">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5" name="Rectangle 24">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3" name="TextBox 12"/>
          <p:cNvSpPr txBox="1"/>
          <p:nvPr/>
        </p:nvSpPr>
        <p:spPr>
          <a:xfrm>
            <a:off x="2852143" y="2664213"/>
            <a:ext cx="5931877" cy="1043354"/>
          </a:xfrm>
          <a:prstGeom prst="rect">
            <a:avLst/>
          </a:prstGeom>
          <a:noFill/>
        </p:spPr>
        <p:txBody>
          <a:bodyPr wrap="square" rtlCol="0">
            <a:spAutoFit/>
          </a:bodyPr>
          <a:lstStyle/>
          <a:p>
            <a:endParaRPr lang="en-US"/>
          </a:p>
        </p:txBody>
      </p:sp>
      <p:sp>
        <p:nvSpPr>
          <p:cNvPr id="14" name="TextBox 13"/>
          <p:cNvSpPr txBox="1"/>
          <p:nvPr/>
        </p:nvSpPr>
        <p:spPr>
          <a:xfrm>
            <a:off x="3004543" y="2816613"/>
            <a:ext cx="5931877" cy="1043354"/>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336569100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030" y="963997"/>
            <a:ext cx="3254691" cy="4938361"/>
          </a:xfrm>
        </p:spPr>
        <p:txBody>
          <a:bodyPr anchor="ctr">
            <a:normAutofit/>
          </a:bodyPr>
          <a:lstStyle/>
          <a:p>
            <a:pPr marL="0" indent="0" algn="ctr"/>
            <a:r>
              <a:rPr lang="en-US" sz="4000" i="1" dirty="0">
                <a:latin typeface="Calibri" panose="020F0502020204030204" pitchFamily="34" charset="0"/>
                <a:cs typeface="Calibri" panose="020F0502020204030204" pitchFamily="34" charset="0"/>
              </a:rPr>
              <a:t>Some Possible Reasons for Children Not Regulati</a:t>
            </a:r>
            <a:r>
              <a:rPr lang="en-US" sz="4400" i="1" dirty="0">
                <a:latin typeface="Calibri" panose="020F0502020204030204" pitchFamily="34" charset="0"/>
                <a:cs typeface="Calibri" panose="020F0502020204030204" pitchFamily="34" charset="0"/>
              </a:rPr>
              <a:t>ng</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Content Placeholder 2"/>
          <p:cNvSpPr>
            <a:spLocks noGrp="1"/>
          </p:cNvSpPr>
          <p:nvPr>
            <p:ph idx="1"/>
          </p:nvPr>
        </p:nvSpPr>
        <p:spPr>
          <a:xfrm>
            <a:off x="5134882" y="963507"/>
            <a:ext cx="6135097" cy="4938851"/>
          </a:xfrm>
        </p:spPr>
        <p:txBody>
          <a:bodyPr anchor="ctr">
            <a:normAutofit/>
          </a:bodyPr>
          <a:lstStyle/>
          <a:p>
            <a:pPr marL="0" indent="0">
              <a:buNone/>
            </a:pPr>
            <a:endParaRPr lang="en-US" sz="15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1500" dirty="0">
                <a:latin typeface="Calibri" panose="020F0502020204030204" pitchFamily="34" charset="0"/>
                <a:cs typeface="Calibri" panose="020F0502020204030204" pitchFamily="34" charset="0"/>
              </a:rPr>
              <a:t>Their physical needs are not being met…hunger, thirst, tired, hot, cold, etc.</a:t>
            </a:r>
          </a:p>
          <a:p>
            <a:pPr>
              <a:buFont typeface="Arial" panose="020B0604020202020204" pitchFamily="34" charset="0"/>
              <a:buChar char="•"/>
            </a:pPr>
            <a:r>
              <a:rPr lang="en-US" sz="1500" dirty="0">
                <a:latin typeface="Calibri" panose="020F0502020204030204" pitchFamily="34" charset="0"/>
                <a:cs typeface="Calibri" panose="020F0502020204030204" pitchFamily="34" charset="0"/>
              </a:rPr>
              <a:t>They have learning differences that effect their understanding and processing of requests and expectations</a:t>
            </a:r>
          </a:p>
          <a:p>
            <a:pPr>
              <a:buFont typeface="Arial" panose="020B0604020202020204" pitchFamily="34" charset="0"/>
              <a:buChar char="•"/>
            </a:pPr>
            <a:r>
              <a:rPr lang="en-US" sz="1500" dirty="0">
                <a:latin typeface="Calibri" panose="020F0502020204030204" pitchFamily="34" charset="0"/>
                <a:cs typeface="Calibri" panose="020F0502020204030204" pitchFamily="34" charset="0"/>
              </a:rPr>
              <a:t>They need attention (sometimes if children do not get attention, they will act out to get their needs met, as negative attention is better than no attention)</a:t>
            </a:r>
          </a:p>
          <a:p>
            <a:pPr>
              <a:buFont typeface="Arial" panose="020B0604020202020204" pitchFamily="34" charset="0"/>
              <a:buChar char="•"/>
            </a:pPr>
            <a:r>
              <a:rPr lang="en-US" sz="1500" dirty="0">
                <a:latin typeface="Calibri" panose="020F0502020204030204" pitchFamily="34" charset="0"/>
                <a:cs typeface="Calibri" panose="020F0502020204030204" pitchFamily="34" charset="0"/>
              </a:rPr>
              <a:t>Unrealistic demands are being placed on them such as long waiting times, many transitions, etc.</a:t>
            </a:r>
          </a:p>
          <a:p>
            <a:pPr>
              <a:buFont typeface="Arial" panose="020B0604020202020204" pitchFamily="34" charset="0"/>
              <a:buChar char="•"/>
            </a:pPr>
            <a:r>
              <a:rPr lang="en-US" sz="1500" dirty="0">
                <a:latin typeface="Calibri" panose="020F0502020204030204" pitchFamily="34" charset="0"/>
                <a:cs typeface="Calibri" panose="020F0502020204030204" pitchFamily="34" charset="0"/>
              </a:rPr>
              <a:t>The environment may be overwhelming for them (too loud, busy, bright lighting, etc.)</a:t>
            </a:r>
          </a:p>
          <a:p>
            <a:pPr>
              <a:buFont typeface="Arial" panose="020B0604020202020204" pitchFamily="34" charset="0"/>
              <a:buChar char="•"/>
            </a:pPr>
            <a:r>
              <a:rPr lang="en-US" sz="1500" dirty="0">
                <a:latin typeface="Calibri" panose="020F0502020204030204" pitchFamily="34" charset="0"/>
                <a:cs typeface="Calibri" panose="020F0502020204030204" pitchFamily="34" charset="0"/>
              </a:rPr>
              <a:t>They are experiencing different expectations between home and school</a:t>
            </a:r>
          </a:p>
          <a:p>
            <a:pPr>
              <a:buFont typeface="Arial" panose="020B0604020202020204" pitchFamily="34" charset="0"/>
              <a:buChar char="•"/>
            </a:pPr>
            <a:r>
              <a:rPr lang="en-US" sz="1500" dirty="0">
                <a:latin typeface="Calibri" panose="020F0502020204030204" pitchFamily="34" charset="0"/>
                <a:cs typeface="Calibri" panose="020F0502020204030204" pitchFamily="34" charset="0"/>
              </a:rPr>
              <a:t>They are testing their independence</a:t>
            </a:r>
          </a:p>
          <a:p>
            <a:pPr>
              <a:buFont typeface="Arial" panose="020B0604020202020204" pitchFamily="34" charset="0"/>
              <a:buChar char="•"/>
            </a:pPr>
            <a:r>
              <a:rPr lang="en-US" sz="1500" dirty="0">
                <a:latin typeface="Calibri" panose="020F0502020204030204" pitchFamily="34" charset="0"/>
                <a:cs typeface="Calibri" panose="020F0502020204030204" pitchFamily="34" charset="0"/>
              </a:rPr>
              <a:t>They are experiencing hidden stressors</a:t>
            </a:r>
          </a:p>
        </p:txBody>
      </p:sp>
    </p:spTree>
    <p:extLst>
      <p:ext uri="{BB962C8B-B14F-4D97-AF65-F5344CB8AC3E}">
        <p14:creationId xmlns:p14="http://schemas.microsoft.com/office/powerpoint/2010/main" val="3277251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41" name="Rectangle 140">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143" name="Straight Connector 142">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idx="4294967295"/>
          </p:nvPr>
        </p:nvSpPr>
        <p:spPr>
          <a:xfrm>
            <a:off x="1097280" y="286603"/>
            <a:ext cx="10058400" cy="1450757"/>
          </a:xfrm>
        </p:spPr>
        <p:txBody>
          <a:bodyPr vert="horz" lIns="91440" tIns="45720" rIns="91440" bIns="45720" rtlCol="0" anchor="b">
            <a:normAutofit/>
          </a:bodyPr>
          <a:lstStyle/>
          <a:p>
            <a:r>
              <a:rPr lang="en-US" sz="2800" i="1"/>
              <a:t>When Children’s Dis-regulation Impacts their Ability to Learn</a:t>
            </a:r>
            <a:endParaRPr lang="en-US" sz="2800" i="1" kern="1200" spc="-50" baseline="0" dirty="0">
              <a:solidFill>
                <a:schemeClr val="tx1">
                  <a:lumMod val="75000"/>
                  <a:lumOff val="25000"/>
                </a:schemeClr>
              </a:solidFill>
              <a:latin typeface="+mj-lt"/>
              <a:ea typeface="+mj-ea"/>
              <a:cs typeface="+mj-cs"/>
            </a:endParaRPr>
          </a:p>
        </p:txBody>
      </p:sp>
      <p:sp>
        <p:nvSpPr>
          <p:cNvPr id="3" name="Content Placeholder 2"/>
          <p:cNvSpPr>
            <a:spLocks noGrp="1"/>
          </p:cNvSpPr>
          <p:nvPr>
            <p:ph idx="4294967295"/>
          </p:nvPr>
        </p:nvSpPr>
        <p:spPr>
          <a:xfrm>
            <a:off x="1097280" y="2053059"/>
            <a:ext cx="5564777" cy="3825365"/>
          </a:xfrm>
        </p:spPr>
        <p:txBody>
          <a:bodyPr vert="horz" lIns="0" tIns="45720" rIns="0" bIns="45720" rtlCol="0">
            <a:noAutofit/>
          </a:bodyPr>
          <a:lstStyle/>
          <a:p>
            <a:pPr>
              <a:buFont typeface="Arial" panose="020B0604020202020204" pitchFamily="34" charset="0"/>
              <a:buChar char="•"/>
            </a:pPr>
            <a:r>
              <a:rPr lang="en-US" sz="1400"/>
              <a:t>It’s important to observe behaviour over a period of time to determine the cause.  REMEMBER BEHAVIOUR IS COMMUNICATION.</a:t>
            </a:r>
          </a:p>
          <a:p>
            <a:pPr>
              <a:buFont typeface="Arial" panose="020B0604020202020204" pitchFamily="34" charset="0"/>
              <a:buChar char="•"/>
            </a:pPr>
            <a:r>
              <a:rPr lang="en-US" sz="1400"/>
              <a:t>Ask yourself questions.  What happened before the behaviour that might have impacted the child’s response?  Is there anything about the room environment or the routine that might be impacting the child’s response?  Is there anything about your reaction to the behaviour that is reinforcing it?</a:t>
            </a:r>
          </a:p>
          <a:p>
            <a:pPr>
              <a:buFont typeface="Arial" panose="020B0604020202020204" pitchFamily="34" charset="0"/>
              <a:buChar char="•"/>
            </a:pPr>
            <a:r>
              <a:rPr lang="en-US" sz="1400"/>
              <a:t>Are there stressors the child might be experiencing that are unknown to us?  How could we find this out?  How might the child’s family be helpful in understanding the behaviour?</a:t>
            </a:r>
          </a:p>
          <a:p>
            <a:pPr>
              <a:buFont typeface="Arial" panose="020B0604020202020204" pitchFamily="34" charset="0"/>
              <a:buChar char="•"/>
            </a:pPr>
            <a:r>
              <a:rPr lang="en-US" sz="1400"/>
              <a:t>How might learning differences or needs be impacting this situation?</a:t>
            </a:r>
          </a:p>
          <a:p>
            <a:pPr>
              <a:buFont typeface="Arial" panose="020B0604020202020204" pitchFamily="34" charset="0"/>
              <a:buChar char="•"/>
            </a:pPr>
            <a:r>
              <a:rPr lang="en-US" sz="1400"/>
              <a:t>Communicate with your team members about what you are observing to try to determine together why the behaviour is happening.  </a:t>
            </a:r>
          </a:p>
          <a:p>
            <a:pPr>
              <a:buFont typeface="Arial" panose="020B0604020202020204" pitchFamily="34" charset="0"/>
              <a:buChar char="•"/>
            </a:pPr>
            <a:r>
              <a:rPr lang="en-US" sz="1400"/>
              <a:t>Once you understand the “why”, together you can develop solutions to support success for the child.</a:t>
            </a:r>
            <a:endParaRPr lang="en-US" sz="1400" dirty="0"/>
          </a:p>
        </p:txBody>
      </p:sp>
      <p:sp>
        <p:nvSpPr>
          <p:cNvPr id="4" name="TextBox 3">
            <a:extLst>
              <a:ext uri="{FF2B5EF4-FFF2-40B4-BE49-F238E27FC236}">
                <a16:creationId xmlns:a16="http://schemas.microsoft.com/office/drawing/2014/main" id="{8565FE0B-53FA-72DC-B252-DEF230A87C0B}"/>
              </a:ext>
            </a:extLst>
          </p:cNvPr>
          <p:cNvSpPr txBox="1"/>
          <p:nvPr/>
        </p:nvSpPr>
        <p:spPr>
          <a:xfrm>
            <a:off x="10035607" y="2426249"/>
            <a:ext cx="4705828" cy="4673247"/>
          </a:xfrm>
          <a:prstGeom prst="rect">
            <a:avLst/>
          </a:prstGeom>
          <a:noFill/>
        </p:spPr>
        <p:txBody>
          <a:bodyPr wrap="square" rtlCol="0">
            <a:spAutoFit/>
          </a:bodyPr>
          <a:lstStyle/>
          <a:p>
            <a:endParaRPr lang="en-CA" dirty="0"/>
          </a:p>
        </p:txBody>
      </p:sp>
      <p:pic>
        <p:nvPicPr>
          <p:cNvPr id="4098" name="Picture 2" descr="ALL behaviour is communication. ALL of it.">
            <a:extLst>
              <a:ext uri="{FF2B5EF4-FFF2-40B4-BE49-F238E27FC236}">
                <a16:creationId xmlns:a16="http://schemas.microsoft.com/office/drawing/2014/main" id="{E27CBBE6-D127-5D6F-03E6-1B6F59C550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9723" y="2739660"/>
            <a:ext cx="3460280" cy="2591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591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C3AD3D-7CA6-4BA6-BF29-5935DBFEBA70}"/>
              </a:ext>
            </a:extLst>
          </p:cNvPr>
          <p:cNvSpPr txBox="1">
            <a:spLocks/>
          </p:cNvSpPr>
          <p:nvPr/>
        </p:nvSpPr>
        <p:spPr>
          <a:xfrm>
            <a:off x="1808601" y="471892"/>
            <a:ext cx="8911687" cy="982268"/>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i="1">
                <a:latin typeface="Calibri" panose="020F0502020204030204" pitchFamily="34" charset="0"/>
                <a:cs typeface="Calibri" panose="020F0502020204030204" pitchFamily="34" charset="0"/>
              </a:rPr>
              <a:t>Purpose of this Learning Module</a:t>
            </a:r>
          </a:p>
        </p:txBody>
      </p:sp>
      <p:sp>
        <p:nvSpPr>
          <p:cNvPr id="5" name="Content Placeholder 2">
            <a:extLst>
              <a:ext uri="{FF2B5EF4-FFF2-40B4-BE49-F238E27FC236}">
                <a16:creationId xmlns:a16="http://schemas.microsoft.com/office/drawing/2014/main" id="{8376CA79-4932-4A94-8D7E-2211E6F2E1F1}"/>
              </a:ext>
            </a:extLst>
          </p:cNvPr>
          <p:cNvSpPr txBox="1">
            <a:spLocks/>
          </p:cNvSpPr>
          <p:nvPr/>
        </p:nvSpPr>
        <p:spPr>
          <a:xfrm>
            <a:off x="711199" y="1742191"/>
            <a:ext cx="10652735" cy="199672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i="1" dirty="0">
                <a:latin typeface="Calibri" panose="020F0502020204030204" pitchFamily="34" charset="0"/>
                <a:cs typeface="Calibri" panose="020F0502020204030204" pitchFamily="34" charset="0"/>
              </a:rPr>
              <a:t>This power-point presentation is part of a series of learning modules for non-ECE staff working in Early Learning and Care in Peterborough city and county. </a:t>
            </a:r>
          </a:p>
          <a:p>
            <a:pPr marL="0" indent="0">
              <a:buNone/>
            </a:pPr>
            <a:r>
              <a:rPr lang="en-US" i="1" dirty="0">
                <a:latin typeface="Calibri" panose="020F0502020204030204" pitchFamily="34" charset="0"/>
                <a:cs typeface="Calibri" panose="020F0502020204030204" pitchFamily="34" charset="0"/>
              </a:rPr>
              <a:t>Professional learning for these important staff has been identified as a priority for our community.  </a:t>
            </a:r>
          </a:p>
          <a:p>
            <a:pPr marL="0" indent="0">
              <a:buFont typeface="Calibri" panose="020F0502020204030204" pitchFamily="34" charset="0"/>
              <a:buNone/>
            </a:pPr>
            <a:r>
              <a:rPr lang="en-US" dirty="0">
                <a:latin typeface="Calibri" panose="020F0502020204030204" pitchFamily="34" charset="0"/>
                <a:cs typeface="Calibri" panose="020F0502020204030204" pitchFamily="34" charset="0"/>
              </a:rPr>
              <a:t>Along with </a:t>
            </a:r>
            <a:r>
              <a:rPr lang="en-US" b="1" i="1" dirty="0">
                <a:latin typeface="Calibri" panose="020F0502020204030204" pitchFamily="34" charset="0"/>
                <a:cs typeface="Calibri" panose="020F0502020204030204" pitchFamily="34" charset="0"/>
              </a:rPr>
              <a:t>Child Development</a:t>
            </a:r>
            <a:r>
              <a:rPr lang="en-US" dirty="0">
                <a:latin typeface="Calibri" panose="020F0502020204030204" pitchFamily="34" charset="0"/>
                <a:cs typeface="Calibri" panose="020F0502020204030204" pitchFamily="34" charset="0"/>
              </a:rPr>
              <a:t>, this on-line series also consists of three additional modules on the following topics:</a:t>
            </a:r>
          </a:p>
          <a:p>
            <a:pPr marL="0" indent="0">
              <a:buFont typeface="Calibri" panose="020F0502020204030204" pitchFamily="34" charset="0"/>
              <a:buNone/>
            </a:pPr>
            <a:endParaRPr lang="en-US" dirty="0">
              <a:latin typeface="Calibri" panose="020F0502020204030204" pitchFamily="34" charset="0"/>
              <a:cs typeface="Calibri" panose="020F0502020204030204" pitchFamily="34" charset="0"/>
            </a:endParaRPr>
          </a:p>
          <a:p>
            <a:pPr marL="0" indent="0">
              <a:buFont typeface="Calibri" panose="020F0502020204030204" pitchFamily="34" charset="0"/>
              <a:buNone/>
            </a:pPr>
            <a:endParaRPr lang="en-US" dirty="0">
              <a:latin typeface="Calibri" panose="020F0502020204030204" pitchFamily="34" charset="0"/>
              <a:cs typeface="Calibri" panose="020F0502020204030204" pitchFamily="34" charset="0"/>
            </a:endParaRPr>
          </a:p>
        </p:txBody>
      </p:sp>
      <p:graphicFrame>
        <p:nvGraphicFramePr>
          <p:cNvPr id="6" name="Diagram 5">
            <a:extLst>
              <a:ext uri="{FF2B5EF4-FFF2-40B4-BE49-F238E27FC236}">
                <a16:creationId xmlns:a16="http://schemas.microsoft.com/office/drawing/2014/main" id="{896725E5-7B9E-4D8A-B5AA-013CD0A06837}"/>
              </a:ext>
            </a:extLst>
          </p:cNvPr>
          <p:cNvGraphicFramePr/>
          <p:nvPr>
            <p:extLst>
              <p:ext uri="{D42A27DB-BD31-4B8C-83A1-F6EECF244321}">
                <p14:modId xmlns:p14="http://schemas.microsoft.com/office/powerpoint/2010/main" val="2055859692"/>
              </p:ext>
            </p:extLst>
          </p:nvPr>
        </p:nvGraphicFramePr>
        <p:xfrm>
          <a:off x="1242464" y="4026948"/>
          <a:ext cx="9248576"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9911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33" y="1066134"/>
            <a:ext cx="8911687" cy="652755"/>
          </a:xfrm>
        </p:spPr>
        <p:txBody>
          <a:bodyPr>
            <a:normAutofit fontScale="90000"/>
          </a:bodyPr>
          <a:lstStyle/>
          <a:p>
            <a:r>
              <a:rPr lang="en-US" sz="3100" i="1" dirty="0">
                <a:latin typeface="Calibri" panose="020F0502020204030204" pitchFamily="34" charset="0"/>
                <a:cs typeface="Calibri" panose="020F0502020204030204" pitchFamily="34" charset="0"/>
              </a:rPr>
              <a:t>Helpful Hints for Toddlers</a:t>
            </a:r>
            <a:br>
              <a:rPr lang="en-US" i="1" dirty="0">
                <a:latin typeface="Calibri" panose="020F0502020204030204" pitchFamily="34" charset="0"/>
                <a:cs typeface="Calibri" panose="020F0502020204030204" pitchFamily="34" charset="0"/>
              </a:rPr>
            </a:br>
            <a:r>
              <a:rPr lang="en-US" sz="1800" i="1" dirty="0">
                <a:latin typeface="Calibri" panose="020F0502020204030204" pitchFamily="34" charset="0"/>
                <a:cs typeface="Calibri" panose="020F0502020204030204" pitchFamily="34" charset="0"/>
              </a:rPr>
              <a:t>Sometimes children will test limits.  This is a typical part of child </a:t>
            </a:r>
            <a:r>
              <a:rPr lang="en-US" sz="1800" i="1" dirty="0" err="1">
                <a:latin typeface="Calibri" panose="020F0502020204030204" pitchFamily="34" charset="0"/>
                <a:cs typeface="Calibri" panose="020F0502020204030204" pitchFamily="34" charset="0"/>
              </a:rPr>
              <a:t>behaviour</a:t>
            </a:r>
            <a:r>
              <a:rPr lang="en-US" sz="1800" i="1" dirty="0">
                <a:latin typeface="Calibri" panose="020F0502020204030204" pitchFamily="34" charset="0"/>
                <a:cs typeface="Calibri" panose="020F0502020204030204" pitchFamily="34" charset="0"/>
              </a:rPr>
              <a:t> and development.  It is a way for them to learn about rules and how to become independent thinkers. Children will need reminders. Our role is to help guide them in a positive manner and lend them our calm.  Often </a:t>
            </a:r>
            <a:r>
              <a:rPr lang="en-US" sz="1800" i="1" dirty="0" err="1">
                <a:latin typeface="Calibri" panose="020F0502020204030204" pitchFamily="34" charset="0"/>
                <a:cs typeface="Calibri" panose="020F0502020204030204" pitchFamily="34" charset="0"/>
              </a:rPr>
              <a:t>behaviour</a:t>
            </a:r>
            <a:r>
              <a:rPr lang="en-US" sz="1800" i="1" dirty="0">
                <a:latin typeface="Calibri" panose="020F0502020204030204" pitchFamily="34" charset="0"/>
                <a:cs typeface="Calibri" panose="020F0502020204030204" pitchFamily="34" charset="0"/>
              </a:rPr>
              <a:t> is because a child is not regulated.</a:t>
            </a:r>
            <a:endParaRPr lang="en-US" sz="1600" i="1" dirty="0">
              <a:latin typeface="Calibri" panose="020F0502020204030204" pitchFamily="34" charset="0"/>
              <a:cs typeface="Calibri" panose="020F0502020204030204" pitchFamily="34" charset="0"/>
            </a:endParaRPr>
          </a:p>
        </p:txBody>
      </p:sp>
      <p:graphicFrame>
        <p:nvGraphicFramePr>
          <p:cNvPr id="6" name="Content Placeholder 2">
            <a:extLst>
              <a:ext uri="{FF2B5EF4-FFF2-40B4-BE49-F238E27FC236}">
                <a16:creationId xmlns:a16="http://schemas.microsoft.com/office/drawing/2014/main" id="{AE01A7E5-7E14-45A9-BFEB-5C1EFD5786AE}"/>
              </a:ext>
            </a:extLst>
          </p:cNvPr>
          <p:cNvGraphicFramePr>
            <a:graphicFrameLocks noGrp="1"/>
          </p:cNvGraphicFramePr>
          <p:nvPr>
            <p:ph idx="1"/>
            <p:extLst>
              <p:ext uri="{D42A27DB-BD31-4B8C-83A1-F6EECF244321}">
                <p14:modId xmlns:p14="http://schemas.microsoft.com/office/powerpoint/2010/main" val="3856117610"/>
              </p:ext>
            </p:extLst>
          </p:nvPr>
        </p:nvGraphicFramePr>
        <p:xfrm>
          <a:off x="1808450" y="1899430"/>
          <a:ext cx="8915400" cy="3922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42378" y="2913276"/>
            <a:ext cx="2525284" cy="2133600"/>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4B244DBC-AF73-430B-8FD5-1CEF4782E867}"/>
              </a:ext>
            </a:extLst>
          </p:cNvPr>
          <p:cNvSpPr txBox="1"/>
          <p:nvPr/>
        </p:nvSpPr>
        <p:spPr>
          <a:xfrm>
            <a:off x="7136224" y="5903193"/>
            <a:ext cx="6097554" cy="369332"/>
          </a:xfrm>
          <a:prstGeom prst="rect">
            <a:avLst/>
          </a:prstGeom>
          <a:noFill/>
        </p:spPr>
        <p:txBody>
          <a:bodyPr wrap="square">
            <a:spAutoFit/>
          </a:bodyPr>
          <a:lstStyle/>
          <a:p>
            <a:pPr lvl="0"/>
            <a:r>
              <a:rPr lang="en-US" i="1"/>
              <a:t>(See Module 2 on Responsive, Caring Relationships)</a:t>
            </a:r>
            <a:endParaRPr lang="en-US"/>
          </a:p>
        </p:txBody>
      </p:sp>
    </p:spTree>
    <p:extLst>
      <p:ext uri="{BB962C8B-B14F-4D97-AF65-F5344CB8AC3E}">
        <p14:creationId xmlns:p14="http://schemas.microsoft.com/office/powerpoint/2010/main" val="3214023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5824" y="209576"/>
            <a:ext cx="8912225" cy="1055687"/>
          </a:xfrm>
        </p:spPr>
        <p:txBody>
          <a:bodyPr>
            <a:normAutofit/>
          </a:bodyPr>
          <a:lstStyle/>
          <a:p>
            <a:r>
              <a:rPr lang="en-US" sz="2800" i="1">
                <a:latin typeface="Calibri" panose="020F0502020204030204" pitchFamily="34" charset="0"/>
                <a:cs typeface="Calibri" panose="020F0502020204030204" pitchFamily="34" charset="0"/>
              </a:rPr>
              <a:t>Helpful Tips for Preschoolers and School-Aged Children</a:t>
            </a:r>
            <a:br>
              <a:rPr lang="en-US" sz="2800" b="1" i="1">
                <a:latin typeface="Calibri" panose="020F0502020204030204" pitchFamily="34" charset="0"/>
                <a:cs typeface="Calibri" panose="020F0502020204030204" pitchFamily="34" charset="0"/>
              </a:rPr>
            </a:br>
            <a:endParaRPr lang="en-US" sz="2800"/>
          </a:p>
        </p:txBody>
      </p:sp>
      <p:graphicFrame>
        <p:nvGraphicFramePr>
          <p:cNvPr id="8" name="Content Placeholder 2">
            <a:extLst>
              <a:ext uri="{FF2B5EF4-FFF2-40B4-BE49-F238E27FC236}">
                <a16:creationId xmlns:a16="http://schemas.microsoft.com/office/drawing/2014/main" id="{A47F762E-F5F8-4378-BBB4-4DE8F933759B}"/>
              </a:ext>
            </a:extLst>
          </p:cNvPr>
          <p:cNvGraphicFramePr>
            <a:graphicFrameLocks noGrp="1"/>
          </p:cNvGraphicFramePr>
          <p:nvPr>
            <p:ph idx="4294967295"/>
            <p:extLst>
              <p:ext uri="{D42A27DB-BD31-4B8C-83A1-F6EECF244321}">
                <p14:modId xmlns:p14="http://schemas.microsoft.com/office/powerpoint/2010/main" val="3382205285"/>
              </p:ext>
            </p:extLst>
          </p:nvPr>
        </p:nvGraphicFramePr>
        <p:xfrm>
          <a:off x="994508" y="1023815"/>
          <a:ext cx="8915400" cy="5148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72431" y="1023815"/>
            <a:ext cx="2121243" cy="1985318"/>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224A9780-BFAD-4464-A54C-F8635C83DFAB}"/>
              </a:ext>
            </a:extLst>
          </p:cNvPr>
          <p:cNvSpPr txBox="1"/>
          <p:nvPr/>
        </p:nvSpPr>
        <p:spPr>
          <a:xfrm>
            <a:off x="10102038" y="3213772"/>
            <a:ext cx="1991636" cy="923330"/>
          </a:xfrm>
          <a:prstGeom prst="rect">
            <a:avLst/>
          </a:prstGeom>
          <a:noFill/>
        </p:spPr>
        <p:txBody>
          <a:bodyPr wrap="square">
            <a:spAutoFit/>
          </a:bodyPr>
          <a:lstStyle/>
          <a:p>
            <a:pPr lvl="0"/>
            <a:r>
              <a:rPr lang="en-US" i="1"/>
              <a:t>(See Module 2 on Responsive, Caring Relationships)</a:t>
            </a:r>
            <a:endParaRPr lang="en-US"/>
          </a:p>
        </p:txBody>
      </p:sp>
    </p:spTree>
    <p:extLst>
      <p:ext uri="{BB962C8B-B14F-4D97-AF65-F5344CB8AC3E}">
        <p14:creationId xmlns:p14="http://schemas.microsoft.com/office/powerpoint/2010/main" val="774515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810" y="1415142"/>
            <a:ext cx="10520803" cy="489857"/>
          </a:xfrm>
        </p:spPr>
        <p:txBody>
          <a:bodyPr>
            <a:normAutofit fontScale="90000"/>
          </a:bodyPr>
          <a:lstStyle/>
          <a:p>
            <a:r>
              <a:rPr lang="en-US" i="1" dirty="0">
                <a:latin typeface="Calibri" panose="020F0502020204030204" pitchFamily="34" charset="0"/>
                <a:cs typeface="Calibri" panose="020F0502020204030204" pitchFamily="34" charset="0"/>
              </a:rPr>
              <a:t>I Need Help</a:t>
            </a:r>
            <a:br>
              <a:rPr lang="en-US" i="1" dirty="0">
                <a:latin typeface="Calibri" panose="020F0502020204030204" pitchFamily="34" charset="0"/>
                <a:cs typeface="Calibri" panose="020F0502020204030204" pitchFamily="34" charset="0"/>
              </a:rPr>
            </a:br>
            <a:endParaRPr lang="en-US" i="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099457" y="1838130"/>
            <a:ext cx="10108733" cy="4958085"/>
          </a:xfrm>
        </p:spPr>
        <p:txBody>
          <a:bodyPr>
            <a:normAutofit/>
          </a:bodyPr>
          <a:lstStyle/>
          <a:p>
            <a:pPr marL="0" indent="0">
              <a:buNone/>
            </a:pPr>
            <a:r>
              <a:rPr lang="en-US" i="1" dirty="0">
                <a:latin typeface="Calibri" panose="020F0502020204030204" pitchFamily="34" charset="0"/>
                <a:cs typeface="Calibri" panose="020F0502020204030204" pitchFamily="34" charset="0"/>
              </a:rPr>
              <a:t>Sometimes guiding children’s </a:t>
            </a:r>
            <a:r>
              <a:rPr lang="en-US" i="1" dirty="0" err="1">
                <a:latin typeface="Calibri" panose="020F0502020204030204" pitchFamily="34" charset="0"/>
                <a:cs typeface="Calibri" panose="020F0502020204030204" pitchFamily="34" charset="0"/>
              </a:rPr>
              <a:t>behaviour</a:t>
            </a:r>
            <a:r>
              <a:rPr lang="en-US" i="1" dirty="0">
                <a:latin typeface="Calibri" panose="020F0502020204030204" pitchFamily="34" charset="0"/>
                <a:cs typeface="Calibri" panose="020F0502020204030204" pitchFamily="34" charset="0"/>
              </a:rPr>
              <a:t> is difficult and we need additional supports and that is okay.  We all can find this challenging at times.  There are a number of resources you can turn to including the ‘Flip-It’ strategy from </a:t>
            </a:r>
            <a:r>
              <a:rPr lang="en-CA" i="1" dirty="0">
                <a:latin typeface="Calibri" panose="020F0502020204030204" pitchFamily="34" charset="0"/>
                <a:cs typeface="Calibri" panose="020F0502020204030204" pitchFamily="34" charset="0"/>
              </a:rPr>
              <a:t>the Devereux Center for Resilient Children.</a:t>
            </a:r>
            <a:endParaRPr lang="en-US" i="1" dirty="0">
              <a:latin typeface="Calibri" panose="020F0502020204030204" pitchFamily="34" charset="0"/>
              <a:cs typeface="Calibri" panose="020F0502020204030204" pitchFamily="34" charset="0"/>
            </a:endParaRPr>
          </a:p>
          <a:p>
            <a:pPr marL="0" indent="0">
              <a:buNone/>
            </a:pPr>
            <a:endParaRPr lang="en-US" i="1" dirty="0">
              <a:latin typeface="Calibri" panose="020F0502020204030204" pitchFamily="34" charset="0"/>
              <a:cs typeface="Calibri" panose="020F0502020204030204" pitchFamily="34" charset="0"/>
              <a:hlinkClick r:id="rId2"/>
            </a:endParaRPr>
          </a:p>
          <a:p>
            <a:pPr marL="0" indent="0">
              <a:buNone/>
            </a:pPr>
            <a:r>
              <a:rPr lang="en-US" dirty="0">
                <a:hlinkClick r:id="rId2"/>
              </a:rPr>
              <a:t>The Flip It Strategy</a:t>
            </a: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CA" dirty="0">
                <a:hlinkClick r:id="rId3"/>
              </a:rPr>
              <a:t>A Video Outlining the Flip It Steps</a:t>
            </a:r>
            <a:r>
              <a:rPr lang="en-CA" dirty="0"/>
              <a:t>  </a:t>
            </a:r>
            <a:endParaRPr lang="en-US" dirty="0"/>
          </a:p>
          <a:p>
            <a:pPr marL="0" indent="0">
              <a:buNone/>
            </a:pPr>
            <a:endParaRPr lang="en-US" dirty="0"/>
          </a:p>
          <a:p>
            <a:endParaRPr lang="en-US" dirty="0"/>
          </a:p>
          <a:p>
            <a:endParaRPr lang="en-US" dirty="0"/>
          </a:p>
        </p:txBody>
      </p:sp>
      <p:pic>
        <p:nvPicPr>
          <p:cNvPr id="6" name="Picture 5" descr="Logo, icon&#10;&#10;Description automatically generated">
            <a:hlinkClick r:id="rId2"/>
            <a:extLst>
              <a:ext uri="{FF2B5EF4-FFF2-40B4-BE49-F238E27FC236}">
                <a16:creationId xmlns:a16="http://schemas.microsoft.com/office/drawing/2014/main" id="{E5BDE4E4-B248-4376-B93B-1A046FCDFD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8352" y="2771606"/>
            <a:ext cx="1615580" cy="1579001"/>
          </a:xfrm>
          <a:prstGeom prst="rect">
            <a:avLst/>
          </a:prstGeom>
        </p:spPr>
      </p:pic>
      <p:pic>
        <p:nvPicPr>
          <p:cNvPr id="7" name="Picture 6" descr="Logo, icon&#10;&#10;Description automatically generated">
            <a:hlinkClick r:id="rId5"/>
            <a:extLst>
              <a:ext uri="{FF2B5EF4-FFF2-40B4-BE49-F238E27FC236}">
                <a16:creationId xmlns:a16="http://schemas.microsoft.com/office/drawing/2014/main" id="{40CD7DC4-0E87-4063-AFC7-A08EA5B76B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5161" y="4317172"/>
            <a:ext cx="1621677" cy="1579001"/>
          </a:xfrm>
          <a:prstGeom prst="rect">
            <a:avLst/>
          </a:prstGeom>
        </p:spPr>
      </p:pic>
      <p:sp>
        <p:nvSpPr>
          <p:cNvPr id="9" name="TextBox 8">
            <a:extLst>
              <a:ext uri="{FF2B5EF4-FFF2-40B4-BE49-F238E27FC236}">
                <a16:creationId xmlns:a16="http://schemas.microsoft.com/office/drawing/2014/main" id="{C1DB2CC1-7B43-4463-BE52-08EE60D18AA1}"/>
              </a:ext>
            </a:extLst>
          </p:cNvPr>
          <p:cNvSpPr txBox="1"/>
          <p:nvPr/>
        </p:nvSpPr>
        <p:spPr>
          <a:xfrm>
            <a:off x="8918620" y="5123020"/>
            <a:ext cx="2090056" cy="1200329"/>
          </a:xfrm>
          <a:prstGeom prst="rect">
            <a:avLst/>
          </a:prstGeom>
          <a:noFill/>
        </p:spPr>
        <p:txBody>
          <a:bodyPr wrap="square" rtlCol="0">
            <a:spAutoFit/>
          </a:bodyPr>
          <a:lstStyle/>
          <a:p>
            <a:pPr marL="0" indent="0">
              <a:buNone/>
            </a:pPr>
            <a:r>
              <a:rPr lang="en-US">
                <a:latin typeface="Calibri" panose="020F0502020204030204" pitchFamily="34" charset="0"/>
                <a:cs typeface="Calibri" panose="020F0502020204030204" pitchFamily="34" charset="0"/>
              </a:rPr>
              <a:t>*Other resources will be outlined in the resource section of this presentation.</a:t>
            </a:r>
          </a:p>
        </p:txBody>
      </p:sp>
      <p:pic>
        <p:nvPicPr>
          <p:cNvPr id="11" name="Picture 10">
            <a:hlinkClick r:id="rId5"/>
            <a:extLst>
              <a:ext uri="{FF2B5EF4-FFF2-40B4-BE49-F238E27FC236}">
                <a16:creationId xmlns:a16="http://schemas.microsoft.com/office/drawing/2014/main" id="{2BA91F3E-5F10-45A7-BFCA-9EDE08BC924F}"/>
              </a:ext>
            </a:extLst>
          </p:cNvPr>
          <p:cNvPicPr>
            <a:picLocks noChangeAspect="1"/>
          </p:cNvPicPr>
          <p:nvPr/>
        </p:nvPicPr>
        <p:blipFill>
          <a:blip r:embed="rId7"/>
          <a:stretch>
            <a:fillRect/>
          </a:stretch>
        </p:blipFill>
        <p:spPr>
          <a:xfrm>
            <a:off x="8732203" y="2949819"/>
            <a:ext cx="2462890" cy="1700335"/>
          </a:xfrm>
          <a:prstGeom prst="rect">
            <a:avLst/>
          </a:prstGeom>
        </p:spPr>
      </p:pic>
    </p:spTree>
    <p:extLst>
      <p:ext uri="{BB962C8B-B14F-4D97-AF65-F5344CB8AC3E}">
        <p14:creationId xmlns:p14="http://schemas.microsoft.com/office/powerpoint/2010/main" val="1801283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74813"/>
            <a:ext cx="11025188" cy="4237037"/>
          </a:xfrm>
        </p:spPr>
        <p:txBody>
          <a:bodyPr/>
          <a:lstStyle/>
          <a:p>
            <a:endParaRPr lang="en-US" b="1" dirty="0">
              <a:latin typeface="Calibri" panose="020F0502020204030204" pitchFamily="34" charset="0"/>
              <a:cs typeface="Calibri" panose="020F0502020204030204" pitchFamily="34" charset="0"/>
            </a:endParaRPr>
          </a:p>
          <a:p>
            <a:pPr marL="0" indent="0">
              <a:buNone/>
            </a:pPr>
            <a:endParaRPr lang="en-US" dirty="0"/>
          </a:p>
        </p:txBody>
      </p:sp>
      <p:sp>
        <p:nvSpPr>
          <p:cNvPr id="4" name="Rectangle 1"/>
          <p:cNvSpPr>
            <a:spLocks noChangeArrowheads="1"/>
          </p:cNvSpPr>
          <p:nvPr/>
        </p:nvSpPr>
        <p:spPr bwMode="auto">
          <a:xfrm>
            <a:off x="4005942" y="505122"/>
            <a:ext cx="7805057"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666666"/>
                </a:solidFill>
                <a:effectLst/>
                <a:latin typeface="Lato"/>
              </a:rPr>
              <a:t>  </a:t>
            </a:r>
            <a:r>
              <a:rPr lang="en-US" altLang="en-US" sz="1200" dirty="0">
                <a:solidFill>
                  <a:srgbClr val="666666"/>
                </a:solidFill>
                <a:latin typeface="Lato"/>
              </a:rPr>
              <a:t>							</a:t>
            </a:r>
          </a:p>
          <a:p>
            <a:pPr lvl="0" defTabSz="914400"/>
            <a:r>
              <a:rPr kumimoji="0" lang="en-US" altLang="en-US" sz="1200" b="0" i="0" u="none" strike="noStrike" cap="none" normalizeH="0" baseline="0" dirty="0">
                <a:ln>
                  <a:noFill/>
                </a:ln>
                <a:solidFill>
                  <a:srgbClr val="666666"/>
                </a:solidFill>
                <a:effectLst/>
                <a:latin typeface="Lato"/>
              </a:rPr>
              <a:t>		</a:t>
            </a:r>
          </a:p>
          <a:p>
            <a:pPr lvl="0" defTabSz="914400"/>
            <a:r>
              <a:rPr lang="en-US" altLang="en-US" sz="1200" dirty="0">
                <a:solidFill>
                  <a:srgbClr val="666666"/>
                </a:solidFill>
                <a:latin typeface="Lato"/>
                <a:cs typeface="Calibri" panose="020F0502020204030204" pitchFamily="34" charset="0"/>
              </a:rPr>
              <a:t>		</a:t>
            </a:r>
            <a:r>
              <a:rPr lang="en-US" altLang="en-US" sz="1600" dirty="0">
                <a:solidFill>
                  <a:srgbClr val="7030A0"/>
                </a:solidFill>
                <a:latin typeface="Calibri" panose="020F0502020204030204" pitchFamily="34" charset="0"/>
                <a:cs typeface="Calibri" panose="020F0502020204030204" pitchFamily="34" charset="0"/>
              </a:rPr>
              <a:t>Talk with the child about his feelings.  			         </a:t>
            </a:r>
          </a:p>
          <a:p>
            <a:pPr lvl="0" defTabSz="914400"/>
            <a:r>
              <a:rPr lang="en-US" altLang="en-US" sz="1600" dirty="0">
                <a:solidFill>
                  <a:srgbClr val="7030A0"/>
                </a:solidFill>
                <a:latin typeface="Calibri" panose="020F0502020204030204" pitchFamily="34" charset="0"/>
                <a:cs typeface="Calibri" panose="020F0502020204030204" pitchFamily="34" charset="0"/>
              </a:rPr>
              <a:t>		Tell him what you see as a result of his emotions.		        </a:t>
            </a:r>
          </a:p>
          <a:p>
            <a:pPr lvl="0" defTabSz="914400"/>
            <a:r>
              <a:rPr lang="en-US" altLang="en-US" sz="1600" dirty="0">
                <a:solidFill>
                  <a:srgbClr val="7030A0"/>
                </a:solidFill>
                <a:latin typeface="Calibri" panose="020F0502020204030204" pitchFamily="34" charset="0"/>
                <a:cs typeface="Calibri" panose="020F0502020204030204" pitchFamily="34" charset="0"/>
              </a:rPr>
              <a:t>		Help him identify the root feelings causing the </a:t>
            </a:r>
            <a:r>
              <a:rPr lang="en-US" altLang="en-US" sz="1600" dirty="0" err="1">
                <a:solidFill>
                  <a:srgbClr val="7030A0"/>
                </a:solidFill>
                <a:latin typeface="Calibri" panose="020F0502020204030204" pitchFamily="34" charset="0"/>
                <a:cs typeface="Calibri" panose="020F0502020204030204" pitchFamily="34" charset="0"/>
              </a:rPr>
              <a:t>behaviour</a:t>
            </a:r>
            <a:r>
              <a:rPr lang="en-US" altLang="en-US" sz="1600" dirty="0">
                <a:solidFill>
                  <a:srgbClr val="7030A0"/>
                </a:solidFill>
                <a:latin typeface="Calibri" panose="020F0502020204030204" pitchFamily="34" charset="0"/>
                <a:cs typeface="Calibri" panose="020F0502020204030204" pitchFamily="34" charset="0"/>
              </a:rPr>
              <a:t>.</a:t>
            </a:r>
            <a:endParaRPr kumimoji="0" lang="en-US" altLang="en-US" sz="1600" b="0" i="0" u="none" strike="noStrike" cap="none" normalizeH="0" baseline="0" dirty="0">
              <a:ln>
                <a:noFill/>
              </a:ln>
              <a:solidFill>
                <a:srgbClr val="7030A0"/>
              </a:solidFill>
              <a:effectLst/>
              <a:latin typeface="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7030A0"/>
                </a:solidFill>
                <a:effectLst/>
                <a:latin typeface="Lato"/>
              </a:rPr>
              <a:t>		</a:t>
            </a:r>
            <a:endParaRPr lang="en-US" altLang="en-US" sz="1200" dirty="0">
              <a:solidFill>
                <a:srgbClr val="7030A0"/>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666666"/>
              </a:solidFill>
              <a:effectLst/>
              <a:latin typeface="Calibri" panose="020F0502020204030204" pitchFamily="34" charset="0"/>
              <a:cs typeface="Calibri" panose="020F0502020204030204" pitchFamily="34" charset="0"/>
            </a:endParaRPr>
          </a:p>
          <a:p>
            <a:pPr lvl="0" defTabSz="914400"/>
            <a:r>
              <a:rPr lang="en-US" altLang="en-US" sz="1200" dirty="0">
                <a:solidFill>
                  <a:srgbClr val="666666"/>
                </a:solidFill>
                <a:latin typeface="Calibri" panose="020F0502020204030204" pitchFamily="34" charset="0"/>
                <a:cs typeface="Calibri" panose="020F0502020204030204" pitchFamily="34" charset="0"/>
              </a:rPr>
              <a:t>		</a:t>
            </a:r>
          </a:p>
          <a:p>
            <a:pPr lvl="0" defTabSz="914400"/>
            <a:endParaRPr lang="en-US" altLang="en-US" sz="1600" dirty="0">
              <a:solidFill>
                <a:srgbClr val="666666"/>
              </a:solidFill>
              <a:latin typeface="Calibri" panose="020F0502020204030204" pitchFamily="34" charset="0"/>
              <a:cs typeface="Calibri" panose="020F0502020204030204" pitchFamily="34" charset="0"/>
            </a:endParaRPr>
          </a:p>
          <a:p>
            <a:pPr lvl="0" defTabSz="914400"/>
            <a:r>
              <a:rPr lang="en-US" altLang="en-US" sz="1600" dirty="0">
                <a:solidFill>
                  <a:srgbClr val="666666"/>
                </a:solidFill>
                <a:latin typeface="Calibri" panose="020F0502020204030204" pitchFamily="34" charset="0"/>
                <a:cs typeface="Calibri" panose="020F0502020204030204" pitchFamily="34" charset="0"/>
              </a:rPr>
              <a:t>		</a:t>
            </a:r>
            <a:r>
              <a:rPr lang="en-US" altLang="en-US" sz="1600" dirty="0">
                <a:solidFill>
                  <a:srgbClr val="FF0000"/>
                </a:solidFill>
                <a:latin typeface="Calibri" panose="020F0502020204030204" pitchFamily="34" charset="0"/>
                <a:cs typeface="Calibri" panose="020F0502020204030204" pitchFamily="34" charset="0"/>
              </a:rPr>
              <a:t>Remind the child of positive limits and expectations.</a:t>
            </a:r>
          </a:p>
          <a:p>
            <a:pPr lvl="0" defTabSz="914400"/>
            <a:r>
              <a:rPr lang="en-US" altLang="en-US" sz="1600" dirty="0">
                <a:solidFill>
                  <a:srgbClr val="FF0000"/>
                </a:solidFill>
                <a:latin typeface="Calibri" panose="020F0502020204030204" pitchFamily="34" charset="0"/>
                <a:cs typeface="Calibri" panose="020F0502020204030204" pitchFamily="34" charset="0"/>
              </a:rPr>
              <a:t>		Loving and simple limits give children a sense of trust and safety.</a:t>
            </a:r>
          </a:p>
          <a:p>
            <a:pPr lvl="0" defTabSz="914400"/>
            <a:endParaRPr lang="en-US" altLang="en-US" sz="1200" dirty="0">
              <a:solidFill>
                <a:srgbClr val="666666"/>
              </a:solidFill>
              <a:latin typeface="Calibri" panose="020F0502020204030204" pitchFamily="34" charset="0"/>
              <a:cs typeface="Calibri" panose="020F0502020204030204" pitchFamily="34" charset="0"/>
            </a:endParaRPr>
          </a:p>
          <a:p>
            <a:pPr lvl="0" defTabSz="914400"/>
            <a:endParaRPr lang="en-US" altLang="en-US" sz="1200" dirty="0">
              <a:solidFill>
                <a:srgbClr val="666666"/>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666666"/>
                </a:solidFill>
                <a:effectLst/>
                <a:latin typeface="Calibri" panose="020F0502020204030204" pitchFamily="34" charset="0"/>
                <a:cs typeface="Calibri" panose="020F0502020204030204" pitchFamily="34" charset="0"/>
              </a:rPr>
              <a:t>				</a:t>
            </a:r>
            <a:endParaRPr lang="en-US" altLang="en-US" sz="1200" dirty="0">
              <a:solidFill>
                <a:srgbClr val="666666"/>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666666"/>
                </a:solidFill>
                <a:effectLst/>
                <a:latin typeface="Calibri" panose="020F0502020204030204" pitchFamily="34" charset="0"/>
                <a:cs typeface="Calibri" panose="020F0502020204030204" pitchFamily="34" charset="0"/>
              </a:rPr>
              <a:t>  		</a:t>
            </a:r>
            <a:endParaRPr kumimoji="0" lang="en-US" altLang="en-US" sz="1600" b="0" i="0" u="none" strike="noStrike" cap="none" normalizeH="0" baseline="0" dirty="0">
              <a:ln>
                <a:noFill/>
              </a:ln>
              <a:solidFill>
                <a:srgbClr val="666666"/>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solidFill>
                  <a:srgbClr val="666666"/>
                </a:solidFill>
                <a:latin typeface="Calibri" panose="020F0502020204030204" pitchFamily="34" charset="0"/>
                <a:cs typeface="Calibri" panose="020F0502020204030204" pitchFamily="34" charset="0"/>
              </a:rPr>
              <a:t>		</a:t>
            </a:r>
            <a:r>
              <a:rPr kumimoji="0" lang="en-US" altLang="en-US" sz="1600" b="0" i="0" u="none" strike="noStrike" cap="none" normalizeH="0" baseline="0" dirty="0">
                <a:ln>
                  <a:noFill/>
                </a:ln>
                <a:solidFill>
                  <a:srgbClr val="00B0F0"/>
                </a:solidFill>
                <a:effectLst/>
                <a:latin typeface="Calibri" panose="020F0502020204030204" pitchFamily="34" charset="0"/>
                <a:cs typeface="Calibri" panose="020F0502020204030204" pitchFamily="34" charset="0"/>
              </a:rPr>
              <a:t>Encourage the child to think about solutions and challenges.	</a:t>
            </a:r>
            <a:r>
              <a:rPr kumimoji="0" lang="en-US" altLang="en-US" sz="1600" b="0" i="0" u="none" strike="noStrike" cap="none" normalizeH="0" dirty="0">
                <a:ln>
                  <a:noFill/>
                </a:ln>
                <a:solidFill>
                  <a:srgbClr val="00B0F0"/>
                </a:solidFill>
                <a:effectLst/>
                <a:latin typeface="Calibri" panose="020F0502020204030204" pitchFamily="34" charset="0"/>
                <a:cs typeface="Calibri" panose="020F0502020204030204" pitchFamily="34" charset="0"/>
              </a:rPr>
              <a:t>              </a:t>
            </a:r>
            <a:r>
              <a:rPr kumimoji="0" lang="en-US" altLang="en-US" sz="1600" b="0" i="0" u="none" strike="noStrike" cap="none" normalizeH="0" baseline="0" dirty="0">
                <a:ln>
                  <a:noFill/>
                </a:ln>
                <a:solidFill>
                  <a:srgbClr val="00B0F0"/>
                </a:solidFill>
                <a:effectLst/>
                <a:latin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solidFill>
                  <a:srgbClr val="00B0F0"/>
                </a:solidFill>
                <a:latin typeface="Calibri" panose="020F0502020204030204" pitchFamily="34" charset="0"/>
                <a:cs typeface="Calibri" panose="020F0502020204030204" pitchFamily="34" charset="0"/>
              </a:rPr>
              <a:t>		Ask questions that promote problem-solving skills.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B0F0"/>
                </a:solidFill>
                <a:effectLst/>
                <a:latin typeface="Calibri" panose="020F0502020204030204" pitchFamily="34" charset="0"/>
                <a:cs typeface="Calibri" panose="020F0502020204030204" pitchFamily="34" charset="0"/>
              </a:rPr>
              <a:t>		Invite the children to think,</a:t>
            </a:r>
            <a:r>
              <a:rPr kumimoji="0" lang="en-US" altLang="en-US" sz="1600" b="0" i="0" u="none" strike="noStrike" cap="none" normalizeH="0" dirty="0">
                <a:ln>
                  <a:noFill/>
                </a:ln>
                <a:solidFill>
                  <a:srgbClr val="00B0F0"/>
                </a:solidFill>
                <a:effectLst/>
                <a:latin typeface="Calibri" panose="020F0502020204030204" pitchFamily="34" charset="0"/>
                <a:cs typeface="Calibri" panose="020F0502020204030204" pitchFamily="34" charset="0"/>
              </a:rPr>
              <a:t> learn, and develop coping skills.</a:t>
            </a:r>
            <a:endParaRPr kumimoji="0" lang="en-US" altLang="en-US" sz="1600" b="0" i="0" u="none" strike="noStrike" cap="none" normalizeH="0" baseline="0" dirty="0">
              <a:ln>
                <a:noFill/>
              </a:ln>
              <a:solidFill>
                <a:srgbClr val="00B0F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666666"/>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666666"/>
                </a:solidFill>
                <a:latin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666666"/>
              </a:solidFill>
              <a:effectLst/>
              <a:latin typeface="Lato"/>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666666"/>
                </a:solidFill>
                <a:latin typeface="Lato"/>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666666"/>
                </a:solidFill>
                <a:latin typeface="Lato"/>
              </a:rPr>
              <a:t>		</a:t>
            </a:r>
            <a:endParaRPr lang="en-US" altLang="en-US" sz="1400" dirty="0">
              <a:solidFill>
                <a:srgbClr val="666666"/>
              </a:solidFill>
              <a:latin typeface="Lato"/>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rgbClr val="666666"/>
                </a:solidFill>
                <a:latin typeface="Lato"/>
              </a:rPr>
              <a:t>		</a:t>
            </a:r>
            <a:r>
              <a:rPr lang="en-US" altLang="en-US" sz="1600" dirty="0">
                <a:solidFill>
                  <a:srgbClr val="FF6600"/>
                </a:solidFill>
                <a:latin typeface="Calibri" panose="020F0502020204030204" pitchFamily="34" charset="0"/>
                <a:cs typeface="Calibri" panose="020F0502020204030204" pitchFamily="34" charset="0"/>
              </a:rPr>
              <a:t>Help children with problem solving solutions when needed.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666666"/>
              </a:solidFill>
              <a:effectLst/>
              <a:latin typeface="Lat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666666"/>
              </a:solidFill>
              <a:effectLst/>
              <a:latin typeface="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666666"/>
                </a:solidFill>
                <a:effectLst/>
                <a:latin typeface="Lato"/>
              </a:rPr>
              <a:t>  </a:t>
            </a:r>
            <a:endParaRPr kumimoji="0" lang="en-US" altLang="en-US" sz="1600" b="0" i="0" u="none" strike="noStrike" cap="none" normalizeH="0" baseline="0" dirty="0">
              <a:ln>
                <a:noFill/>
              </a:ln>
              <a:solidFill>
                <a:srgbClr val="333333"/>
              </a:solidFill>
              <a:effectLst/>
              <a:latin typeface="Lato"/>
            </a:endParaRPr>
          </a:p>
        </p:txBody>
      </p:sp>
      <p:pic>
        <p:nvPicPr>
          <p:cNvPr id="1026" name="Picture 2" descr="https://www.centerforresilientchildren.org/wp-content/uploads/feeling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2950" y="713260"/>
            <a:ext cx="952500" cy="12668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www.centerforresilientchildren.org/wp-content/uploads/limit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2188223"/>
            <a:ext cx="952500" cy="1266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centerforresilientchildren.org/wp-content/uploads/inquiries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2950" y="3529701"/>
            <a:ext cx="952500" cy="127635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www.centerforresilientchildren.org/wp-content/uploads/prompts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0094" y="4950132"/>
            <a:ext cx="952500" cy="1285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E0DA5EE-F87C-94BD-4C3C-BE3A2E0F76A7}"/>
              </a:ext>
            </a:extLst>
          </p:cNvPr>
          <p:cNvSpPr txBox="1"/>
          <p:nvPr/>
        </p:nvSpPr>
        <p:spPr>
          <a:xfrm>
            <a:off x="827313" y="1055914"/>
            <a:ext cx="3069773" cy="2800767"/>
          </a:xfrm>
          <a:prstGeom prst="rect">
            <a:avLst/>
          </a:prstGeom>
          <a:noFill/>
        </p:spPr>
        <p:txBody>
          <a:bodyPr wrap="square" rtlCol="0">
            <a:spAutoFit/>
          </a:bodyPr>
          <a:lstStyle/>
          <a:p>
            <a:endParaRPr lang="en-US" sz="4400" i="1" dirty="0">
              <a:latin typeface="Calibri" panose="020F0502020204030204" pitchFamily="34" charset="0"/>
              <a:cs typeface="Calibri" panose="020F0502020204030204" pitchFamily="34" charset="0"/>
            </a:endParaRPr>
          </a:p>
          <a:p>
            <a:r>
              <a:rPr lang="en-US" sz="4400" i="1" dirty="0">
                <a:latin typeface="Calibri" panose="020F0502020204030204" pitchFamily="34" charset="0"/>
                <a:cs typeface="Calibri" panose="020F0502020204030204" pitchFamily="34" charset="0"/>
              </a:rPr>
              <a:t>The Flip It Strategy Summarized</a:t>
            </a:r>
            <a:endParaRPr lang="en-CA" sz="4400" dirty="0"/>
          </a:p>
        </p:txBody>
      </p:sp>
    </p:spTree>
    <p:extLst>
      <p:ext uri="{BB962C8B-B14F-4D97-AF65-F5344CB8AC3E}">
        <p14:creationId xmlns:p14="http://schemas.microsoft.com/office/powerpoint/2010/main" val="2021261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0" y="634947"/>
            <a:ext cx="5584371" cy="1259168"/>
          </a:xfrm>
        </p:spPr>
        <p:txBody>
          <a:bodyPr>
            <a:normAutofit/>
          </a:bodyPr>
          <a:lstStyle/>
          <a:p>
            <a:r>
              <a:rPr lang="en-US" sz="3600" i="1" dirty="0">
                <a:latin typeface="Calibri" panose="020F0502020204030204" pitchFamily="34" charset="0"/>
                <a:cs typeface="Calibri" panose="020F0502020204030204" pitchFamily="34" charset="0"/>
              </a:rPr>
              <a:t>Practicing the Flip It Strategy</a:t>
            </a:r>
          </a:p>
        </p:txBody>
      </p:sp>
      <p:pic>
        <p:nvPicPr>
          <p:cNvPr id="5" name="Picture 2" descr="Week10 – Reflect – Gamification – Emerging Technologies for Information  Practice">
            <a:extLst>
              <a:ext uri="{FF2B5EF4-FFF2-40B4-BE49-F238E27FC236}">
                <a16:creationId xmlns:a16="http://schemas.microsoft.com/office/drawing/2014/main" id="{DE96067D-2216-405B-9A43-27B90A06C85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9600" y="645106"/>
            <a:ext cx="5358810" cy="5247747"/>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0" name="Rectangle 19">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graphicFrame>
        <p:nvGraphicFramePr>
          <p:cNvPr id="9" name="Content Placeholder 2">
            <a:extLst>
              <a:ext uri="{FF2B5EF4-FFF2-40B4-BE49-F238E27FC236}">
                <a16:creationId xmlns:a16="http://schemas.microsoft.com/office/drawing/2014/main" id="{A1A59F3B-1355-4A40-84FD-2E0CFDD7EAD5}"/>
              </a:ext>
            </a:extLst>
          </p:cNvPr>
          <p:cNvGraphicFramePr>
            <a:graphicFrameLocks noGrp="1"/>
          </p:cNvGraphicFramePr>
          <p:nvPr>
            <p:ph idx="1"/>
            <p:extLst>
              <p:ext uri="{D42A27DB-BD31-4B8C-83A1-F6EECF244321}">
                <p14:modId xmlns:p14="http://schemas.microsoft.com/office/powerpoint/2010/main" val="1443374608"/>
              </p:ext>
            </p:extLst>
          </p:nvPr>
        </p:nvGraphicFramePr>
        <p:xfrm>
          <a:off x="6411684" y="2198914"/>
          <a:ext cx="5127172" cy="3670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6220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4098" name="Picture 2" descr="Importance of Communication in Teamwork | by Langqin Zhang | Team Working |  Medium">
            <a:extLst>
              <a:ext uri="{FF2B5EF4-FFF2-40B4-BE49-F238E27FC236}">
                <a16:creationId xmlns:a16="http://schemas.microsoft.com/office/drawing/2014/main" id="{62E81C33-1396-445F-91B0-BF07946DF8DE}"/>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22044" b="1457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81742" y="210174"/>
            <a:ext cx="6912429" cy="850941"/>
          </a:xfrm>
        </p:spPr>
        <p:txBody>
          <a:bodyPr>
            <a:normAutofit/>
          </a:bodyPr>
          <a:lstStyle/>
          <a:p>
            <a:r>
              <a:rPr lang="en-US" i="1" dirty="0">
                <a:solidFill>
                  <a:schemeClr val="tx1"/>
                </a:solidFill>
                <a:latin typeface="Calibri" panose="020F0502020204030204" pitchFamily="34" charset="0"/>
                <a:cs typeface="Calibri" panose="020F0502020204030204" pitchFamily="34" charset="0"/>
              </a:rPr>
              <a:t>When you Have Concerns</a:t>
            </a:r>
          </a:p>
        </p:txBody>
      </p:sp>
      <p:sp>
        <p:nvSpPr>
          <p:cNvPr id="3" name="Content Placeholder 2"/>
          <p:cNvSpPr>
            <a:spLocks noGrp="1"/>
          </p:cNvSpPr>
          <p:nvPr>
            <p:ph idx="1"/>
          </p:nvPr>
        </p:nvSpPr>
        <p:spPr>
          <a:xfrm>
            <a:off x="1099457" y="1845734"/>
            <a:ext cx="10722428" cy="4023360"/>
          </a:xfrm>
        </p:spPr>
        <p:txBody>
          <a:bodyPr>
            <a:normAutofit fontScale="92500" lnSpcReduction="20000"/>
          </a:bodyPr>
          <a:lstStyle/>
          <a:p>
            <a:pPr marL="0" indent="0">
              <a:buNone/>
            </a:pPr>
            <a:r>
              <a:rPr lang="en-US" sz="1900" i="1" dirty="0">
                <a:solidFill>
                  <a:schemeClr val="tx1"/>
                </a:solidFill>
                <a:latin typeface="Calibri" panose="020F0502020204030204" pitchFamily="34" charset="0"/>
                <a:cs typeface="Calibri" panose="020F0502020204030204" pitchFamily="34" charset="0"/>
              </a:rPr>
              <a:t>When you have questions or concerns about a child’s development, it’s important to discuss this with your team members. Consider some of the following thoughts:</a:t>
            </a:r>
          </a:p>
          <a:p>
            <a:pPr marL="0" indent="0">
              <a:buNone/>
            </a:pPr>
            <a:endParaRPr lang="en-US" sz="1600" b="1" i="1" dirty="0">
              <a:solidFill>
                <a:schemeClr val="tx1"/>
              </a:solidFill>
              <a:latin typeface="Calibri" panose="020F0502020204030204" pitchFamily="34" charset="0"/>
              <a:cs typeface="Calibri" panose="020F0502020204030204" pitchFamily="34" charset="0"/>
            </a:endParaRPr>
          </a:p>
          <a:p>
            <a:pPr lvl="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How will I share this question/concern with my co-workers and supervisor?</a:t>
            </a:r>
          </a:p>
          <a:p>
            <a:pPr lvl="0">
              <a:buFont typeface="Arial" panose="020B0604020202020204" pitchFamily="34" charset="0"/>
              <a:buChar char="•"/>
            </a:pPr>
            <a:endParaRPr lang="en-US" sz="1600" dirty="0">
              <a:solidFill>
                <a:schemeClr val="tx1"/>
              </a:solidFill>
              <a:latin typeface="Calibri" panose="020F0502020204030204" pitchFamily="34" charset="0"/>
              <a:cs typeface="Calibri" panose="020F0502020204030204" pitchFamily="34" charset="0"/>
            </a:endParaRPr>
          </a:p>
          <a:p>
            <a:pPr lvl="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Whose role is it to share concerns with parents?</a:t>
            </a:r>
          </a:p>
          <a:p>
            <a:pPr lvl="0">
              <a:buFont typeface="Arial" panose="020B0604020202020204" pitchFamily="34" charset="0"/>
              <a:buChar char="•"/>
            </a:pPr>
            <a:endParaRPr lang="en-US" sz="1600" dirty="0">
              <a:solidFill>
                <a:schemeClr val="tx1"/>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What are the agency’s protocols?  </a:t>
            </a:r>
          </a:p>
          <a:p>
            <a:pPr>
              <a:buFont typeface="Arial" panose="020B0604020202020204" pitchFamily="34" charset="0"/>
              <a:buChar char="•"/>
            </a:pPr>
            <a:endParaRPr lang="en-US" sz="1600" dirty="0">
              <a:solidFill>
                <a:schemeClr val="tx1"/>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How can our team determine a plan of action?</a:t>
            </a:r>
          </a:p>
          <a:p>
            <a:pPr>
              <a:buFont typeface="Arial" panose="020B0604020202020204" pitchFamily="34" charset="0"/>
              <a:buChar char="•"/>
            </a:pPr>
            <a:endParaRPr lang="en-US" sz="1600" dirty="0">
              <a:solidFill>
                <a:schemeClr val="tx1"/>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How can our program Inclusion Coach from Five Counties Children’s Centre help us?</a:t>
            </a:r>
          </a:p>
          <a:p>
            <a:pPr>
              <a:buFont typeface="Arial" panose="020B0604020202020204" pitchFamily="34" charset="0"/>
              <a:buChar char="•"/>
            </a:pPr>
            <a:endParaRPr lang="en-US" sz="1100" dirty="0">
              <a:solidFill>
                <a:schemeClr val="tx1"/>
              </a:solidFill>
              <a:latin typeface="Calibri" panose="020F0502020204030204" pitchFamily="34" charset="0"/>
              <a:cs typeface="Calibri" panose="020F0502020204030204" pitchFamily="34" charset="0"/>
            </a:endParaRPr>
          </a:p>
          <a:p>
            <a:pPr marL="0" lvl="0" indent="0">
              <a:buNone/>
            </a:pPr>
            <a:endParaRPr lang="en-US" sz="1100" dirty="0">
              <a:solidFill>
                <a:schemeClr val="tx1"/>
              </a:solidFill>
              <a:latin typeface="Calibri" panose="020F0502020204030204" pitchFamily="34" charset="0"/>
              <a:cs typeface="Calibri" panose="020F0502020204030204" pitchFamily="34" charset="0"/>
            </a:endParaRPr>
          </a:p>
          <a:p>
            <a:pPr lvl="0"/>
            <a:endParaRPr lang="en-US" sz="1100" dirty="0">
              <a:solidFill>
                <a:schemeClr val="tx1"/>
              </a:solidFill>
              <a:latin typeface="Calibri" panose="020F0502020204030204" pitchFamily="34" charset="0"/>
              <a:cs typeface="Calibri" panose="020F0502020204030204" pitchFamily="34" charset="0"/>
            </a:endParaRPr>
          </a:p>
          <a:p>
            <a:endParaRPr lang="en-US" sz="1100" dirty="0">
              <a:solidFill>
                <a:schemeClr val="tx1"/>
              </a:solidFill>
              <a:latin typeface="Calibri" panose="020F0502020204030204" pitchFamily="34" charset="0"/>
              <a:cs typeface="Calibri" panose="020F0502020204030204" pitchFamily="34" charset="0"/>
            </a:endParaRPr>
          </a:p>
        </p:txBody>
      </p:sp>
      <p:sp>
        <p:nvSpPr>
          <p:cNvPr id="73" name="Rectangle 72">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75" name="Rectangle 74">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305010918"/>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0">
            <a:extLst>
              <a:ext uri="{FF2B5EF4-FFF2-40B4-BE49-F238E27FC236}">
                <a16:creationId xmlns:a16="http://schemas.microsoft.com/office/drawing/2014/main" id="{4CFCD50F-4BF3-4733-BD42-5567080A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28459" y="634946"/>
            <a:ext cx="4821283" cy="1450757"/>
          </a:xfrm>
        </p:spPr>
        <p:txBody>
          <a:bodyPr>
            <a:normAutofit/>
          </a:bodyPr>
          <a:lstStyle/>
          <a:p>
            <a:r>
              <a:rPr lang="en-US" i="1">
                <a:latin typeface="Calibri" panose="020F0502020204030204" pitchFamily="34" charset="0"/>
                <a:cs typeface="Calibri" panose="020F0502020204030204" pitchFamily="34" charset="0"/>
              </a:rPr>
              <a:t>Reflecting Forward</a:t>
            </a:r>
          </a:p>
        </p:txBody>
      </p:sp>
      <p:sp>
        <p:nvSpPr>
          <p:cNvPr id="20" name="Rectangle 12">
            <a:extLst>
              <a:ext uri="{FF2B5EF4-FFF2-40B4-BE49-F238E27FC236}">
                <a16:creationId xmlns:a16="http://schemas.microsoft.com/office/drawing/2014/main" id="{97C2466A-2320-4205-BDC2-056CD8BC2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C24F77B6-3AFC-4981-A39A-15994073E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061" y="321733"/>
            <a:ext cx="2583939" cy="195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E622A300-A12E-4C3D-A574-71AFFA8F2B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40096"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7D21A87-2874-4438-84BA-E02F7C6327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55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B0A69F5-520C-404C-9614-071AAE138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Week10 – Reflect – Gamification – Emerging Technologies for Information  Practice">
            <a:extLst>
              <a:ext uri="{FF2B5EF4-FFF2-40B4-BE49-F238E27FC236}">
                <a16:creationId xmlns:a16="http://schemas.microsoft.com/office/drawing/2014/main" id="{C793DDA3-B1FD-4343-9C85-D909EB02CE6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64752" y="3093639"/>
            <a:ext cx="2295082" cy="224751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728459" y="2198914"/>
            <a:ext cx="4821283" cy="3670180"/>
          </a:xfrm>
        </p:spPr>
        <p:txBody>
          <a:bodyPr>
            <a:normAutofit/>
          </a:bodyPr>
          <a:lstStyle/>
          <a:p>
            <a:pPr>
              <a:buFont typeface="Arial" panose="020B0604020202020204" pitchFamily="34" charset="0"/>
              <a:buChar char="•"/>
            </a:pPr>
            <a:r>
              <a:rPr lang="en-CA" sz="2400" dirty="0">
                <a:latin typeface="Calibri" panose="020F0502020204030204" pitchFamily="34" charset="0"/>
                <a:cs typeface="Calibri" panose="020F0502020204030204" pitchFamily="34" charset="0"/>
              </a:rPr>
              <a:t>Please take the time to reflect with your supervisor and/or team members</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Thank you for taking the time to complete this module. We hope that it helps you in your day-to-day practice with children, families and other educators.</a:t>
            </a:r>
            <a:endParaRPr lang="en-US" sz="2400" dirty="0"/>
          </a:p>
        </p:txBody>
      </p:sp>
      <p:sp>
        <p:nvSpPr>
          <p:cNvPr id="23" name="Rectangle 22">
            <a:extLst>
              <a:ext uri="{FF2B5EF4-FFF2-40B4-BE49-F238E27FC236}">
                <a16:creationId xmlns:a16="http://schemas.microsoft.com/office/drawing/2014/main" id="{54D683B1-E7B7-4AF5-8BF1-00757F13F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5" name="Rectangle 24">
            <a:extLst>
              <a:ext uri="{FF2B5EF4-FFF2-40B4-BE49-F238E27FC236}">
                <a16:creationId xmlns:a16="http://schemas.microsoft.com/office/drawing/2014/main" id="{7B07ECB0-AC96-4F4F-AB0C-44EA1353C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5122" name="Picture 2" descr="Think Ideas Meaning Reflect Conception ...">
            <a:extLst>
              <a:ext uri="{FF2B5EF4-FFF2-40B4-BE49-F238E27FC236}">
                <a16:creationId xmlns:a16="http://schemas.microsoft.com/office/drawing/2014/main" id="{F88B31C8-19AF-CC1D-3135-DCBF8F166C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089" y="101414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605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03726"/>
            <a:ext cx="10058400" cy="1131371"/>
          </a:xfrm>
        </p:spPr>
        <p:txBody>
          <a:bodyPr>
            <a:normAutofit/>
          </a:bodyPr>
          <a:lstStyle/>
          <a:p>
            <a:r>
              <a:rPr lang="en-US" sz="1900" i="1" dirty="0">
                <a:latin typeface="Calibri" panose="020F0502020204030204" pitchFamily="34" charset="0"/>
                <a:cs typeface="Calibri" panose="020F0502020204030204" pitchFamily="34" charset="0"/>
              </a:rPr>
              <a:t>LEGEND:</a:t>
            </a:r>
            <a:br>
              <a:rPr lang="en-US" sz="1900" i="1" dirty="0">
                <a:latin typeface="Calibri" panose="020F0502020204030204" pitchFamily="34" charset="0"/>
                <a:cs typeface="Calibri" panose="020F0502020204030204" pitchFamily="34" charset="0"/>
              </a:rPr>
            </a:br>
            <a:br>
              <a:rPr lang="en-US" sz="1900" i="1" dirty="0">
                <a:latin typeface="Calibri" panose="020F0502020204030204" pitchFamily="34" charset="0"/>
                <a:cs typeface="Calibri" panose="020F0502020204030204" pitchFamily="34" charset="0"/>
              </a:rPr>
            </a:br>
            <a:r>
              <a:rPr lang="en-US" sz="1900" i="1" dirty="0">
                <a:latin typeface="Calibri" panose="020F0502020204030204" pitchFamily="34" charset="0"/>
                <a:cs typeface="Calibri" panose="020F0502020204030204" pitchFamily="34" charset="0"/>
              </a:rPr>
              <a:t>Throughout this presentation you will find symbols to indicate how to engage with the material</a:t>
            </a:r>
            <a:r>
              <a:rPr lang="en-US" sz="1900" i="1" dirty="0"/>
              <a:t>.</a:t>
            </a:r>
            <a:br>
              <a:rPr lang="en-US" sz="1900" i="1" dirty="0">
                <a:latin typeface="Calibri" panose="020F0502020204030204" pitchFamily="34" charset="0"/>
                <a:cs typeface="Calibri" panose="020F0502020204030204" pitchFamily="34" charset="0"/>
              </a:rPr>
            </a:br>
            <a:endParaRPr lang="en-US" sz="1900" i="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29F21E32-A73C-4FF3-B9B0-CBEF8B746E4E}"/>
              </a:ext>
            </a:extLst>
          </p:cNvPr>
          <p:cNvSpPr txBox="1"/>
          <p:nvPr/>
        </p:nvSpPr>
        <p:spPr>
          <a:xfrm>
            <a:off x="1438751" y="4765818"/>
            <a:ext cx="2304256" cy="646331"/>
          </a:xfrm>
          <a:prstGeom prst="rect">
            <a:avLst/>
          </a:prstGeom>
          <a:noFill/>
        </p:spPr>
        <p:txBody>
          <a:bodyPr wrap="square" rtlCol="0">
            <a:spAutoFit/>
          </a:bodyPr>
          <a:lstStyle/>
          <a:p>
            <a:r>
              <a:rPr lang="en-CA"/>
              <a:t>Click the link to read the required material</a:t>
            </a:r>
          </a:p>
        </p:txBody>
      </p:sp>
      <p:sp>
        <p:nvSpPr>
          <p:cNvPr id="14" name="TextBox 13">
            <a:extLst>
              <a:ext uri="{FF2B5EF4-FFF2-40B4-BE49-F238E27FC236}">
                <a16:creationId xmlns:a16="http://schemas.microsoft.com/office/drawing/2014/main" id="{4AD84D8F-446E-4AB7-A3CB-581442F82158}"/>
              </a:ext>
            </a:extLst>
          </p:cNvPr>
          <p:cNvSpPr txBox="1"/>
          <p:nvPr/>
        </p:nvSpPr>
        <p:spPr>
          <a:xfrm>
            <a:off x="5158140" y="4772245"/>
            <a:ext cx="2304256" cy="646331"/>
          </a:xfrm>
          <a:prstGeom prst="rect">
            <a:avLst/>
          </a:prstGeom>
          <a:noFill/>
        </p:spPr>
        <p:txBody>
          <a:bodyPr wrap="square" rtlCol="0">
            <a:spAutoFit/>
          </a:bodyPr>
          <a:lstStyle/>
          <a:p>
            <a:r>
              <a:rPr lang="en-CA"/>
              <a:t>Click the link provided to watch the video</a:t>
            </a:r>
          </a:p>
        </p:txBody>
      </p:sp>
      <p:sp>
        <p:nvSpPr>
          <p:cNvPr id="16" name="TextBox 15">
            <a:extLst>
              <a:ext uri="{FF2B5EF4-FFF2-40B4-BE49-F238E27FC236}">
                <a16:creationId xmlns:a16="http://schemas.microsoft.com/office/drawing/2014/main" id="{1AD9023B-C975-4DCB-B2CB-71CFF8DBB9F9}"/>
              </a:ext>
            </a:extLst>
          </p:cNvPr>
          <p:cNvSpPr txBox="1"/>
          <p:nvPr/>
        </p:nvSpPr>
        <p:spPr>
          <a:xfrm>
            <a:off x="8877529" y="4675654"/>
            <a:ext cx="2304256" cy="1477328"/>
          </a:xfrm>
          <a:prstGeom prst="rect">
            <a:avLst/>
          </a:prstGeom>
          <a:noFill/>
        </p:spPr>
        <p:txBody>
          <a:bodyPr wrap="square" rtlCol="0">
            <a:spAutoFit/>
          </a:bodyPr>
          <a:lstStyle/>
          <a:p>
            <a:r>
              <a:rPr lang="en-CA"/>
              <a:t>Reflect on the reading or video materials and take notes about your reflections to share with your supervisor</a:t>
            </a:r>
          </a:p>
        </p:txBody>
      </p:sp>
      <p:grpSp>
        <p:nvGrpSpPr>
          <p:cNvPr id="29" name="Group 28">
            <a:extLst>
              <a:ext uri="{FF2B5EF4-FFF2-40B4-BE49-F238E27FC236}">
                <a16:creationId xmlns:a16="http://schemas.microsoft.com/office/drawing/2014/main" id="{27C85EB3-4B35-4552-9ECF-7EA046CBAFC2}"/>
              </a:ext>
            </a:extLst>
          </p:cNvPr>
          <p:cNvGrpSpPr>
            <a:grpSpLocks/>
          </p:cNvGrpSpPr>
          <p:nvPr/>
        </p:nvGrpSpPr>
        <p:grpSpPr bwMode="auto">
          <a:xfrm>
            <a:off x="119336" y="116632"/>
            <a:ext cx="614753" cy="2215787"/>
            <a:chOff x="10781" y="-1576"/>
            <a:chExt cx="1193" cy="3649"/>
          </a:xfrm>
        </p:grpSpPr>
        <p:pic>
          <p:nvPicPr>
            <p:cNvPr id="30" name="Picture 29">
              <a:extLst>
                <a:ext uri="{FF2B5EF4-FFF2-40B4-BE49-F238E27FC236}">
                  <a16:creationId xmlns:a16="http://schemas.microsoft.com/office/drawing/2014/main" id="{D2DD2783-6C60-459D-B7DB-B3F56EF52564}"/>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781" y="1295"/>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061C3A71-2E91-443D-A7C2-4BCA0B081B4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781" y="476"/>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a:extLst>
                <a:ext uri="{FF2B5EF4-FFF2-40B4-BE49-F238E27FC236}">
                  <a16:creationId xmlns:a16="http://schemas.microsoft.com/office/drawing/2014/main" id="{D256D768-1450-44C2-84E8-0F0124EE1AFE}"/>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781" y="-343"/>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a:extLst>
                <a:ext uri="{FF2B5EF4-FFF2-40B4-BE49-F238E27FC236}">
                  <a16:creationId xmlns:a16="http://schemas.microsoft.com/office/drawing/2014/main" id="{E7BEBE81-2CAE-4497-A160-5A13316D4FAB}"/>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0781" y="-1161"/>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a:extLst>
                <a:ext uri="{FF2B5EF4-FFF2-40B4-BE49-F238E27FC236}">
                  <a16:creationId xmlns:a16="http://schemas.microsoft.com/office/drawing/2014/main" id="{069350D1-EC46-4FF5-AA23-189DB8CA74FA}"/>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0781" y="-1576"/>
              <a:ext cx="77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0B9B4CDE-D538-49D9-94F1-1EA92EBE02F8}"/>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1295"/>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a:extLst>
                <a:ext uri="{FF2B5EF4-FFF2-40B4-BE49-F238E27FC236}">
                  <a16:creationId xmlns:a16="http://schemas.microsoft.com/office/drawing/2014/main" id="{F919B149-1B0A-4A40-8667-6BC2DBB8AEAB}"/>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11600" y="476"/>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a:extLst>
                <a:ext uri="{FF2B5EF4-FFF2-40B4-BE49-F238E27FC236}">
                  <a16:creationId xmlns:a16="http://schemas.microsoft.com/office/drawing/2014/main" id="{8DE35A17-466A-44AE-8ABC-A5161805177E}"/>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343"/>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a:extLst>
                <a:ext uri="{FF2B5EF4-FFF2-40B4-BE49-F238E27FC236}">
                  <a16:creationId xmlns:a16="http://schemas.microsoft.com/office/drawing/2014/main" id="{F5C959B6-D01B-496F-A980-A6FD057A054D}"/>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11600" y="-1161"/>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082B4FBA-0E4C-43A8-863A-2FFE0D98D054}"/>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11600" y="-1576"/>
              <a:ext cx="374"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oup 39">
            <a:extLst>
              <a:ext uri="{FF2B5EF4-FFF2-40B4-BE49-F238E27FC236}">
                <a16:creationId xmlns:a16="http://schemas.microsoft.com/office/drawing/2014/main" id="{8A1CB575-A050-41AC-900E-BF05AE5D8CBF}"/>
              </a:ext>
            </a:extLst>
          </p:cNvPr>
          <p:cNvGrpSpPr>
            <a:grpSpLocks/>
          </p:cNvGrpSpPr>
          <p:nvPr/>
        </p:nvGrpSpPr>
        <p:grpSpPr bwMode="auto">
          <a:xfrm>
            <a:off x="119336" y="2096206"/>
            <a:ext cx="614753" cy="2215787"/>
            <a:chOff x="10781" y="-1576"/>
            <a:chExt cx="1193" cy="3649"/>
          </a:xfrm>
        </p:grpSpPr>
        <p:pic>
          <p:nvPicPr>
            <p:cNvPr id="41" name="Picture 40">
              <a:extLst>
                <a:ext uri="{FF2B5EF4-FFF2-40B4-BE49-F238E27FC236}">
                  <a16:creationId xmlns:a16="http://schemas.microsoft.com/office/drawing/2014/main" id="{FB6CE4A1-E7AA-4E88-B287-DCFB1486A321}"/>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781" y="1295"/>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a:extLst>
                <a:ext uri="{FF2B5EF4-FFF2-40B4-BE49-F238E27FC236}">
                  <a16:creationId xmlns:a16="http://schemas.microsoft.com/office/drawing/2014/main" id="{A6F4F921-DE0E-4288-8CF3-85DECC31FF8A}"/>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781" y="476"/>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a:extLst>
                <a:ext uri="{FF2B5EF4-FFF2-40B4-BE49-F238E27FC236}">
                  <a16:creationId xmlns:a16="http://schemas.microsoft.com/office/drawing/2014/main" id="{510C46F6-38CB-4E49-8C08-B8500FF9BF26}"/>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781" y="-343"/>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a:extLst>
                <a:ext uri="{FF2B5EF4-FFF2-40B4-BE49-F238E27FC236}">
                  <a16:creationId xmlns:a16="http://schemas.microsoft.com/office/drawing/2014/main" id="{BFB642E0-30CF-4573-B278-55C4B8CECCEE}"/>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0781" y="-1161"/>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a:extLst>
                <a:ext uri="{FF2B5EF4-FFF2-40B4-BE49-F238E27FC236}">
                  <a16:creationId xmlns:a16="http://schemas.microsoft.com/office/drawing/2014/main" id="{E13E58CA-A984-4A00-A7E6-40B73E58BEC4}"/>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0781" y="-1576"/>
              <a:ext cx="77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a:extLst>
                <a:ext uri="{FF2B5EF4-FFF2-40B4-BE49-F238E27FC236}">
                  <a16:creationId xmlns:a16="http://schemas.microsoft.com/office/drawing/2014/main" id="{FA81B87D-3AF6-4AF2-9214-0AD19F1D4140}"/>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1295"/>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a:extLst>
                <a:ext uri="{FF2B5EF4-FFF2-40B4-BE49-F238E27FC236}">
                  <a16:creationId xmlns:a16="http://schemas.microsoft.com/office/drawing/2014/main" id="{BC37CE1A-36A4-4B52-AAB8-94BD20381C71}"/>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11600" y="476"/>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a:extLst>
                <a:ext uri="{FF2B5EF4-FFF2-40B4-BE49-F238E27FC236}">
                  <a16:creationId xmlns:a16="http://schemas.microsoft.com/office/drawing/2014/main" id="{AC07C606-1622-4048-A291-B8CFDC2C6FB7}"/>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343"/>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a:extLst>
                <a:ext uri="{FF2B5EF4-FFF2-40B4-BE49-F238E27FC236}">
                  <a16:creationId xmlns:a16="http://schemas.microsoft.com/office/drawing/2014/main" id="{44D7ADF0-B0B2-40D8-91C3-F36DEC93800A}"/>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11600" y="-1161"/>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a:extLst>
                <a:ext uri="{FF2B5EF4-FFF2-40B4-BE49-F238E27FC236}">
                  <a16:creationId xmlns:a16="http://schemas.microsoft.com/office/drawing/2014/main" id="{6E17D7EB-E799-4C02-898A-A51254182F7A}"/>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11600" y="-1576"/>
              <a:ext cx="374"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 name="Group 50">
            <a:extLst>
              <a:ext uri="{FF2B5EF4-FFF2-40B4-BE49-F238E27FC236}">
                <a16:creationId xmlns:a16="http://schemas.microsoft.com/office/drawing/2014/main" id="{FD7F75C9-00A1-4B8F-8544-E48A0FF53B65}"/>
              </a:ext>
            </a:extLst>
          </p:cNvPr>
          <p:cNvGrpSpPr>
            <a:grpSpLocks/>
          </p:cNvGrpSpPr>
          <p:nvPr/>
        </p:nvGrpSpPr>
        <p:grpSpPr bwMode="auto">
          <a:xfrm>
            <a:off x="116431" y="4093804"/>
            <a:ext cx="614753" cy="2215787"/>
            <a:chOff x="10781" y="-1576"/>
            <a:chExt cx="1193" cy="3649"/>
          </a:xfrm>
        </p:grpSpPr>
        <p:pic>
          <p:nvPicPr>
            <p:cNvPr id="52" name="Picture 51">
              <a:extLst>
                <a:ext uri="{FF2B5EF4-FFF2-40B4-BE49-F238E27FC236}">
                  <a16:creationId xmlns:a16="http://schemas.microsoft.com/office/drawing/2014/main" id="{E7DC1DCB-908E-4D84-A4DC-78C2F73F1462}"/>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781" y="1295"/>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a:extLst>
                <a:ext uri="{FF2B5EF4-FFF2-40B4-BE49-F238E27FC236}">
                  <a16:creationId xmlns:a16="http://schemas.microsoft.com/office/drawing/2014/main" id="{8B14A521-4535-4F91-83D4-DEA71365957D}"/>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781" y="476"/>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3">
              <a:extLst>
                <a:ext uri="{FF2B5EF4-FFF2-40B4-BE49-F238E27FC236}">
                  <a16:creationId xmlns:a16="http://schemas.microsoft.com/office/drawing/2014/main" id="{FC36EAED-F11B-44E8-9A2B-C754B0EE6060}"/>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781" y="-343"/>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a:extLst>
                <a:ext uri="{FF2B5EF4-FFF2-40B4-BE49-F238E27FC236}">
                  <a16:creationId xmlns:a16="http://schemas.microsoft.com/office/drawing/2014/main" id="{03EAFC8F-3DBD-4E7E-91A7-99FDF1714E5D}"/>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0781" y="-1161"/>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
              <a:extLst>
                <a:ext uri="{FF2B5EF4-FFF2-40B4-BE49-F238E27FC236}">
                  <a16:creationId xmlns:a16="http://schemas.microsoft.com/office/drawing/2014/main" id="{4FA339BA-9CFB-484D-B157-AB6168B4881D}"/>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0781" y="-1576"/>
              <a:ext cx="77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a:extLst>
                <a:ext uri="{FF2B5EF4-FFF2-40B4-BE49-F238E27FC236}">
                  <a16:creationId xmlns:a16="http://schemas.microsoft.com/office/drawing/2014/main" id="{37140EDB-F080-4566-8E69-A0A7C326A2DF}"/>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1295"/>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7">
              <a:extLst>
                <a:ext uri="{FF2B5EF4-FFF2-40B4-BE49-F238E27FC236}">
                  <a16:creationId xmlns:a16="http://schemas.microsoft.com/office/drawing/2014/main" id="{A9018970-4CD7-405D-A112-05BFAFFD7B51}"/>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11600" y="476"/>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8">
              <a:extLst>
                <a:ext uri="{FF2B5EF4-FFF2-40B4-BE49-F238E27FC236}">
                  <a16:creationId xmlns:a16="http://schemas.microsoft.com/office/drawing/2014/main" id="{68558865-CE2A-4B6B-8C99-A0D9238FFD52}"/>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343"/>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136C44C3-4D1D-49DF-B501-3679D7C6D3C9}"/>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11600" y="-1161"/>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60">
              <a:extLst>
                <a:ext uri="{FF2B5EF4-FFF2-40B4-BE49-F238E27FC236}">
                  <a16:creationId xmlns:a16="http://schemas.microsoft.com/office/drawing/2014/main" id="{FDE0BD10-1180-4619-A171-5A2E4AD2D3FF}"/>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11600" y="-1576"/>
              <a:ext cx="374"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descr="Week10 – Reflect – Gamification – Emerging Technologies for Information  Practice">
            <a:extLst>
              <a:ext uri="{FF2B5EF4-FFF2-40B4-BE49-F238E27FC236}">
                <a16:creationId xmlns:a16="http://schemas.microsoft.com/office/drawing/2014/main" id="{0A5E2B7D-92E2-4DF8-908B-C0220F50DC7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10494" y="2678344"/>
            <a:ext cx="183832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descr="Logo, icon&#10;&#10;Description automatically generated">
            <a:extLst>
              <a:ext uri="{FF2B5EF4-FFF2-40B4-BE49-F238E27FC236}">
                <a16:creationId xmlns:a16="http://schemas.microsoft.com/office/drawing/2014/main" id="{7D6E83D0-8A8E-42C9-85BD-76F484FABB8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22017" y="2820633"/>
            <a:ext cx="1615580" cy="1579001"/>
          </a:xfrm>
          <a:prstGeom prst="rect">
            <a:avLst/>
          </a:prstGeom>
        </p:spPr>
      </p:pic>
      <p:pic>
        <p:nvPicPr>
          <p:cNvPr id="71" name="Picture 70" descr="Logo, icon&#10;&#10;Description automatically generated">
            <a:extLst>
              <a:ext uri="{FF2B5EF4-FFF2-40B4-BE49-F238E27FC236}">
                <a16:creationId xmlns:a16="http://schemas.microsoft.com/office/drawing/2014/main" id="{F936D68C-ABCF-4F63-803E-A5C09EA545C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85161" y="2766804"/>
            <a:ext cx="1621677" cy="1579001"/>
          </a:xfrm>
          <a:prstGeom prst="rect">
            <a:avLst/>
          </a:prstGeom>
        </p:spPr>
      </p:pic>
    </p:spTree>
    <p:extLst>
      <p:ext uri="{BB962C8B-B14F-4D97-AF65-F5344CB8AC3E}">
        <p14:creationId xmlns:p14="http://schemas.microsoft.com/office/powerpoint/2010/main" val="4170254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descr="Light bulb on yellow background with sketched light beams and cord">
            <a:extLst>
              <a:ext uri="{FF2B5EF4-FFF2-40B4-BE49-F238E27FC236}">
                <a16:creationId xmlns:a16="http://schemas.microsoft.com/office/drawing/2014/main" id="{2F0B89C2-8A82-4094-A50B-55EDAFD748E2}"/>
              </a:ext>
            </a:extLst>
          </p:cNvPr>
          <p:cNvPicPr>
            <a:picLocks noChangeAspect="1"/>
          </p:cNvPicPr>
          <p:nvPr/>
        </p:nvPicPr>
        <p:blipFill rotWithShape="1">
          <a:blip r:embed="rId2">
            <a:alphaModFix amt="35000"/>
          </a:blip>
          <a:srcRect t="8537"/>
          <a:stretch/>
        </p:blipFill>
        <p:spPr>
          <a:xfrm>
            <a:off x="20" y="10"/>
            <a:ext cx="12191980" cy="6857990"/>
          </a:xfrm>
          <a:prstGeom prst="rect">
            <a:avLst/>
          </a:prstGeom>
        </p:spPr>
      </p:pic>
      <p:cxnSp>
        <p:nvCxnSpPr>
          <p:cNvPr id="9" name="Straight Connector 8">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286603"/>
            <a:ext cx="10058400" cy="1450757"/>
          </a:xfrm>
        </p:spPr>
        <p:txBody>
          <a:bodyPr>
            <a:normAutofit/>
          </a:bodyPr>
          <a:lstStyle/>
          <a:p>
            <a:r>
              <a:rPr lang="en-US" i="1">
                <a:solidFill>
                  <a:schemeClr val="tx1"/>
                </a:solidFill>
                <a:latin typeface="Calibri" panose="020F0502020204030204" pitchFamily="34" charset="0"/>
                <a:cs typeface="Calibri" panose="020F0502020204030204" pitchFamily="34" charset="0"/>
              </a:rPr>
              <a:t>Agenda</a:t>
            </a:r>
          </a:p>
        </p:txBody>
      </p:sp>
      <p:sp>
        <p:nvSpPr>
          <p:cNvPr id="3" name="Content Placeholder 2"/>
          <p:cNvSpPr>
            <a:spLocks noGrp="1"/>
          </p:cNvSpPr>
          <p:nvPr>
            <p:ph idx="1"/>
          </p:nvPr>
        </p:nvSpPr>
        <p:spPr>
          <a:xfrm>
            <a:off x="1097280" y="1845734"/>
            <a:ext cx="10058400" cy="4023360"/>
          </a:xfrm>
        </p:spPr>
        <p:txBody>
          <a:bodyPr>
            <a:normAutofit/>
          </a:bodyPr>
          <a:lstStyle/>
          <a:p>
            <a:r>
              <a:rPr lang="en-US">
                <a:solidFill>
                  <a:schemeClr val="tx1"/>
                </a:solidFill>
              </a:rPr>
              <a:t>Continuum of Development and Milestones</a:t>
            </a:r>
          </a:p>
          <a:p>
            <a:r>
              <a:rPr lang="en-US">
                <a:solidFill>
                  <a:schemeClr val="tx1"/>
                </a:solidFill>
              </a:rPr>
              <a:t>Early Learning for Every Child Today (ELECT)</a:t>
            </a:r>
          </a:p>
          <a:p>
            <a:r>
              <a:rPr lang="en-US">
                <a:solidFill>
                  <a:schemeClr val="tx1"/>
                </a:solidFill>
              </a:rPr>
              <a:t>Domains of Development</a:t>
            </a:r>
          </a:p>
          <a:p>
            <a:r>
              <a:rPr lang="en-US">
                <a:solidFill>
                  <a:schemeClr val="tx1"/>
                </a:solidFill>
              </a:rPr>
              <a:t>Brain Research and Development</a:t>
            </a:r>
          </a:p>
          <a:p>
            <a:r>
              <a:rPr lang="en-US">
                <a:solidFill>
                  <a:schemeClr val="tx1"/>
                </a:solidFill>
              </a:rPr>
              <a:t>Providing a Space for Learning to Happen</a:t>
            </a:r>
          </a:p>
          <a:p>
            <a:r>
              <a:rPr lang="en-US">
                <a:solidFill>
                  <a:schemeClr val="tx1"/>
                </a:solidFill>
              </a:rPr>
              <a:t>Supporting Development</a:t>
            </a:r>
          </a:p>
          <a:p>
            <a:r>
              <a:rPr lang="en-US">
                <a:solidFill>
                  <a:schemeClr val="tx1"/>
                </a:solidFill>
              </a:rPr>
              <a:t>When you Have Concerns</a:t>
            </a:r>
          </a:p>
          <a:p>
            <a:r>
              <a:rPr lang="en-US">
                <a:solidFill>
                  <a:schemeClr val="tx1"/>
                </a:solidFill>
              </a:rPr>
              <a:t>Guiding Behaviour</a:t>
            </a:r>
          </a:p>
          <a:p>
            <a:endParaRPr lang="en-US">
              <a:solidFill>
                <a:schemeClr val="tx1"/>
              </a:solidFill>
            </a:endParaRPr>
          </a:p>
          <a:p>
            <a:endParaRPr lang="en-US">
              <a:solidFill>
                <a:schemeClr val="tx1"/>
              </a:solidFill>
            </a:endParaRPr>
          </a:p>
          <a:p>
            <a:endParaRPr lang="en-US">
              <a:solidFill>
                <a:schemeClr val="tx1"/>
              </a:solidFill>
            </a:endParaRPr>
          </a:p>
        </p:txBody>
      </p:sp>
      <p:sp>
        <p:nvSpPr>
          <p:cNvPr id="11" name="Rectangle 10">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3" name="Rectangle 12">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113234028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12FB4-0D26-BC4F-31F6-A26F5D5902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768B91-0D13-2686-F59E-5B906F9B3E89}"/>
              </a:ext>
            </a:extLst>
          </p:cNvPr>
          <p:cNvSpPr>
            <a:spLocks noGrp="1"/>
          </p:cNvSpPr>
          <p:nvPr>
            <p:ph type="title"/>
          </p:nvPr>
        </p:nvSpPr>
        <p:spPr>
          <a:xfrm>
            <a:off x="1097280" y="703726"/>
            <a:ext cx="10058400" cy="1131371"/>
          </a:xfrm>
        </p:spPr>
        <p:txBody>
          <a:bodyPr>
            <a:normAutofit/>
          </a:bodyPr>
          <a:lstStyle/>
          <a:p>
            <a:r>
              <a:rPr lang="en-US" sz="4400" i="1" dirty="0">
                <a:latin typeface="Calibri" panose="020F0502020204030204" pitchFamily="34" charset="0"/>
                <a:cs typeface="Calibri" panose="020F0502020204030204" pitchFamily="34" charset="0"/>
              </a:rPr>
              <a:t>Developmental Milestones</a:t>
            </a:r>
          </a:p>
        </p:txBody>
      </p:sp>
      <p:grpSp>
        <p:nvGrpSpPr>
          <p:cNvPr id="29" name="Group 28">
            <a:extLst>
              <a:ext uri="{FF2B5EF4-FFF2-40B4-BE49-F238E27FC236}">
                <a16:creationId xmlns:a16="http://schemas.microsoft.com/office/drawing/2014/main" id="{7D5FA2E6-BC14-C88C-A1A2-1BC4E38DE901}"/>
              </a:ext>
            </a:extLst>
          </p:cNvPr>
          <p:cNvGrpSpPr>
            <a:grpSpLocks/>
          </p:cNvGrpSpPr>
          <p:nvPr/>
        </p:nvGrpSpPr>
        <p:grpSpPr bwMode="auto">
          <a:xfrm>
            <a:off x="119336" y="116632"/>
            <a:ext cx="614753" cy="2215787"/>
            <a:chOff x="10781" y="-1576"/>
            <a:chExt cx="1193" cy="3649"/>
          </a:xfrm>
        </p:grpSpPr>
        <p:pic>
          <p:nvPicPr>
            <p:cNvPr id="30" name="Picture 29">
              <a:extLst>
                <a:ext uri="{FF2B5EF4-FFF2-40B4-BE49-F238E27FC236}">
                  <a16:creationId xmlns:a16="http://schemas.microsoft.com/office/drawing/2014/main" id="{3C441084-24BA-3810-FF4C-D9B01CF50B3D}"/>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781" y="1295"/>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C1A49DF4-2974-3923-6DF5-B5930ACD5AB3}"/>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781" y="476"/>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a:extLst>
                <a:ext uri="{FF2B5EF4-FFF2-40B4-BE49-F238E27FC236}">
                  <a16:creationId xmlns:a16="http://schemas.microsoft.com/office/drawing/2014/main" id="{C3B8B1F6-8AB1-FA6E-8539-53E55DFAA69B}"/>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781" y="-343"/>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a:extLst>
                <a:ext uri="{FF2B5EF4-FFF2-40B4-BE49-F238E27FC236}">
                  <a16:creationId xmlns:a16="http://schemas.microsoft.com/office/drawing/2014/main" id="{C79C0A94-7C82-3BC9-E2EF-025FBF176D0A}"/>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0781" y="-1161"/>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a:extLst>
                <a:ext uri="{FF2B5EF4-FFF2-40B4-BE49-F238E27FC236}">
                  <a16:creationId xmlns:a16="http://schemas.microsoft.com/office/drawing/2014/main" id="{8476A56C-85F5-5B24-EA83-08FF444990B9}"/>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0781" y="-1576"/>
              <a:ext cx="77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BF122C23-E4F7-DCCD-F8CF-EC8BD4640107}"/>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1295"/>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a:extLst>
                <a:ext uri="{FF2B5EF4-FFF2-40B4-BE49-F238E27FC236}">
                  <a16:creationId xmlns:a16="http://schemas.microsoft.com/office/drawing/2014/main" id="{25F74375-46B8-9AC0-7020-A90C7EA59C8A}"/>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11600" y="476"/>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a:extLst>
                <a:ext uri="{FF2B5EF4-FFF2-40B4-BE49-F238E27FC236}">
                  <a16:creationId xmlns:a16="http://schemas.microsoft.com/office/drawing/2014/main" id="{F41B7802-B5DB-638A-28F7-3BD01E30C1D8}"/>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343"/>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a:extLst>
                <a:ext uri="{FF2B5EF4-FFF2-40B4-BE49-F238E27FC236}">
                  <a16:creationId xmlns:a16="http://schemas.microsoft.com/office/drawing/2014/main" id="{B651AE58-6FC4-7E4B-3B9D-4F596E1BDE1E}"/>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11600" y="-1161"/>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515A757F-A2B1-7DF3-FA44-901DFECB47BA}"/>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11600" y="-1576"/>
              <a:ext cx="374"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oup 39">
            <a:extLst>
              <a:ext uri="{FF2B5EF4-FFF2-40B4-BE49-F238E27FC236}">
                <a16:creationId xmlns:a16="http://schemas.microsoft.com/office/drawing/2014/main" id="{0502CFC4-DFB4-3236-6450-10219FC9C84A}"/>
              </a:ext>
            </a:extLst>
          </p:cNvPr>
          <p:cNvGrpSpPr>
            <a:grpSpLocks/>
          </p:cNvGrpSpPr>
          <p:nvPr/>
        </p:nvGrpSpPr>
        <p:grpSpPr bwMode="auto">
          <a:xfrm>
            <a:off x="119336" y="2096206"/>
            <a:ext cx="614753" cy="2215787"/>
            <a:chOff x="10781" y="-1576"/>
            <a:chExt cx="1193" cy="3649"/>
          </a:xfrm>
        </p:grpSpPr>
        <p:pic>
          <p:nvPicPr>
            <p:cNvPr id="41" name="Picture 40">
              <a:extLst>
                <a:ext uri="{FF2B5EF4-FFF2-40B4-BE49-F238E27FC236}">
                  <a16:creationId xmlns:a16="http://schemas.microsoft.com/office/drawing/2014/main" id="{ED263410-000E-70CA-6D8B-63FB6BC56866}"/>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781" y="1295"/>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a:extLst>
                <a:ext uri="{FF2B5EF4-FFF2-40B4-BE49-F238E27FC236}">
                  <a16:creationId xmlns:a16="http://schemas.microsoft.com/office/drawing/2014/main" id="{A2B014EC-2BF7-3E08-784A-DF23B2F60DB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781" y="476"/>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a:extLst>
                <a:ext uri="{FF2B5EF4-FFF2-40B4-BE49-F238E27FC236}">
                  <a16:creationId xmlns:a16="http://schemas.microsoft.com/office/drawing/2014/main" id="{11142F38-635C-2A05-430F-79EAF5C7663B}"/>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781" y="-343"/>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a:extLst>
                <a:ext uri="{FF2B5EF4-FFF2-40B4-BE49-F238E27FC236}">
                  <a16:creationId xmlns:a16="http://schemas.microsoft.com/office/drawing/2014/main" id="{87ED8BCA-C7D0-C576-083B-6150609B52F8}"/>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0781" y="-1161"/>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a:extLst>
                <a:ext uri="{FF2B5EF4-FFF2-40B4-BE49-F238E27FC236}">
                  <a16:creationId xmlns:a16="http://schemas.microsoft.com/office/drawing/2014/main" id="{4BB9A537-C80C-64BD-9885-09C2DF185A12}"/>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0781" y="-1576"/>
              <a:ext cx="77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a:extLst>
                <a:ext uri="{FF2B5EF4-FFF2-40B4-BE49-F238E27FC236}">
                  <a16:creationId xmlns:a16="http://schemas.microsoft.com/office/drawing/2014/main" id="{79F7FB87-2918-1531-3333-78E8F685A4B8}"/>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1295"/>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a:extLst>
                <a:ext uri="{FF2B5EF4-FFF2-40B4-BE49-F238E27FC236}">
                  <a16:creationId xmlns:a16="http://schemas.microsoft.com/office/drawing/2014/main" id="{0FFE6D4C-F501-0DA7-4279-46AAE4824042}"/>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11600" y="476"/>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a:extLst>
                <a:ext uri="{FF2B5EF4-FFF2-40B4-BE49-F238E27FC236}">
                  <a16:creationId xmlns:a16="http://schemas.microsoft.com/office/drawing/2014/main" id="{CBD26FE6-02B2-4874-167B-63C1E2AB8A10}"/>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343"/>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a:extLst>
                <a:ext uri="{FF2B5EF4-FFF2-40B4-BE49-F238E27FC236}">
                  <a16:creationId xmlns:a16="http://schemas.microsoft.com/office/drawing/2014/main" id="{52572B6B-CC99-73C5-AB65-E78FC8EC84C0}"/>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11600" y="-1161"/>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a:extLst>
                <a:ext uri="{FF2B5EF4-FFF2-40B4-BE49-F238E27FC236}">
                  <a16:creationId xmlns:a16="http://schemas.microsoft.com/office/drawing/2014/main" id="{91250053-9B66-7906-8D17-84F707C34D49}"/>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11600" y="-1576"/>
              <a:ext cx="374"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 name="Group 50">
            <a:extLst>
              <a:ext uri="{FF2B5EF4-FFF2-40B4-BE49-F238E27FC236}">
                <a16:creationId xmlns:a16="http://schemas.microsoft.com/office/drawing/2014/main" id="{850E3827-C649-3D05-C9A9-BF2AC19E03BE}"/>
              </a:ext>
            </a:extLst>
          </p:cNvPr>
          <p:cNvGrpSpPr>
            <a:grpSpLocks/>
          </p:cNvGrpSpPr>
          <p:nvPr/>
        </p:nvGrpSpPr>
        <p:grpSpPr bwMode="auto">
          <a:xfrm>
            <a:off x="116431" y="4093804"/>
            <a:ext cx="614753" cy="2215787"/>
            <a:chOff x="10781" y="-1576"/>
            <a:chExt cx="1193" cy="3649"/>
          </a:xfrm>
        </p:grpSpPr>
        <p:pic>
          <p:nvPicPr>
            <p:cNvPr id="52" name="Picture 51">
              <a:extLst>
                <a:ext uri="{FF2B5EF4-FFF2-40B4-BE49-F238E27FC236}">
                  <a16:creationId xmlns:a16="http://schemas.microsoft.com/office/drawing/2014/main" id="{96FA60C3-0D09-F8A9-C257-E5A11ED789DE}"/>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781" y="1295"/>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a:extLst>
                <a:ext uri="{FF2B5EF4-FFF2-40B4-BE49-F238E27FC236}">
                  <a16:creationId xmlns:a16="http://schemas.microsoft.com/office/drawing/2014/main" id="{26635166-B2EC-3C9A-3573-4DF53D02ACEC}"/>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781" y="476"/>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3">
              <a:extLst>
                <a:ext uri="{FF2B5EF4-FFF2-40B4-BE49-F238E27FC236}">
                  <a16:creationId xmlns:a16="http://schemas.microsoft.com/office/drawing/2014/main" id="{C5DF0D12-80D7-A75C-3F22-5DAAF6C60573}"/>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781" y="-343"/>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a:extLst>
                <a:ext uri="{FF2B5EF4-FFF2-40B4-BE49-F238E27FC236}">
                  <a16:creationId xmlns:a16="http://schemas.microsoft.com/office/drawing/2014/main" id="{EF7F6A20-F310-334C-9287-17FD5CCC88C4}"/>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0781" y="-1161"/>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
              <a:extLst>
                <a:ext uri="{FF2B5EF4-FFF2-40B4-BE49-F238E27FC236}">
                  <a16:creationId xmlns:a16="http://schemas.microsoft.com/office/drawing/2014/main" id="{1A4B30B5-8B4C-735B-B5F0-DAD4D6921A26}"/>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0781" y="-1576"/>
              <a:ext cx="77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a:extLst>
                <a:ext uri="{FF2B5EF4-FFF2-40B4-BE49-F238E27FC236}">
                  <a16:creationId xmlns:a16="http://schemas.microsoft.com/office/drawing/2014/main" id="{B4DE9326-C8E6-AE14-4049-46A61BA55D7F}"/>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1295"/>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7">
              <a:extLst>
                <a:ext uri="{FF2B5EF4-FFF2-40B4-BE49-F238E27FC236}">
                  <a16:creationId xmlns:a16="http://schemas.microsoft.com/office/drawing/2014/main" id="{F8D01887-B24B-C116-C4EE-BF2AD788B385}"/>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11600" y="476"/>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8">
              <a:extLst>
                <a:ext uri="{FF2B5EF4-FFF2-40B4-BE49-F238E27FC236}">
                  <a16:creationId xmlns:a16="http://schemas.microsoft.com/office/drawing/2014/main" id="{9135EED9-1F9E-A882-EA83-C4161878F950}"/>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343"/>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A5014FE8-FE3B-3848-4EE9-730DD03550A3}"/>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11600" y="-1161"/>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60">
              <a:extLst>
                <a:ext uri="{FF2B5EF4-FFF2-40B4-BE49-F238E27FC236}">
                  <a16:creationId xmlns:a16="http://schemas.microsoft.com/office/drawing/2014/main" id="{E335635B-F9EB-4CFA-AC1E-4C3B6341D9C6}"/>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11600" y="-1576"/>
              <a:ext cx="374"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a:extLst>
              <a:ext uri="{FF2B5EF4-FFF2-40B4-BE49-F238E27FC236}">
                <a16:creationId xmlns:a16="http://schemas.microsoft.com/office/drawing/2014/main" id="{4B877DDA-6D31-7045-5994-0EE5D5E92340}"/>
              </a:ext>
            </a:extLst>
          </p:cNvPr>
          <p:cNvSpPr txBox="1"/>
          <p:nvPr/>
        </p:nvSpPr>
        <p:spPr>
          <a:xfrm>
            <a:off x="1208314" y="2096206"/>
            <a:ext cx="10442319" cy="3970318"/>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Children’s development follows a sequence of predictable steps (in the pathway of development.)</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Developmental milestones in children are major markers of accomplishments and learning.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There are norms for age-level expectations (a continuum of development) but they always represent a range and </a:t>
            </a:r>
            <a:r>
              <a:rPr lang="en-US" b="1" dirty="0">
                <a:latin typeface="Calibri" panose="020F0502020204030204" pitchFamily="34" charset="0"/>
                <a:cs typeface="Calibri" panose="020F0502020204030204" pitchFamily="34" charset="0"/>
              </a:rPr>
              <a:t>NEVER</a:t>
            </a:r>
            <a:r>
              <a:rPr lang="en-US" dirty="0">
                <a:latin typeface="Calibri" panose="020F0502020204030204" pitchFamily="34" charset="0"/>
                <a:cs typeface="Calibri" panose="020F0502020204030204" pitchFamily="34" charset="0"/>
              </a:rPr>
              <a:t> an exact point when specific skills are to be achieved.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Developmental progress is often not smooth and sometimes children have regressions especially during times of stress.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As educators it is important for us to know what ‘typical’ development is so we are aware when a child may be struggling and </a:t>
            </a:r>
            <a:r>
              <a:rPr lang="en-US" dirty="0" err="1">
                <a:latin typeface="Calibri" panose="020F0502020204030204" pitchFamily="34" charset="0"/>
                <a:cs typeface="Calibri" panose="020F0502020204030204" pitchFamily="34" charset="0"/>
              </a:rPr>
              <a:t>therefore,we</a:t>
            </a:r>
            <a:r>
              <a:rPr lang="en-US" dirty="0">
                <a:latin typeface="Calibri" panose="020F0502020204030204" pitchFamily="34" charset="0"/>
                <a:cs typeface="Calibri" panose="020F0502020204030204" pitchFamily="34" charset="0"/>
              </a:rPr>
              <a:t> can consider ways in which we can support them while in our care.</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9754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C6FE5-80FD-D931-BF19-14B178D268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D2956D-EE03-3D75-E990-27523227D937}"/>
              </a:ext>
            </a:extLst>
          </p:cNvPr>
          <p:cNvSpPr>
            <a:spLocks noGrp="1"/>
          </p:cNvSpPr>
          <p:nvPr>
            <p:ph type="title"/>
          </p:nvPr>
        </p:nvSpPr>
        <p:spPr>
          <a:xfrm>
            <a:off x="1097280" y="703726"/>
            <a:ext cx="10058400" cy="1131371"/>
          </a:xfrm>
        </p:spPr>
        <p:txBody>
          <a:bodyPr>
            <a:normAutofit/>
          </a:bodyPr>
          <a:lstStyle/>
          <a:p>
            <a:r>
              <a:rPr lang="en-US" sz="4400" i="1" dirty="0">
                <a:latin typeface="Calibri" panose="020F0502020204030204" pitchFamily="34" charset="0"/>
                <a:cs typeface="Calibri" panose="020F0502020204030204" pitchFamily="34" charset="0"/>
              </a:rPr>
              <a:t>The ELECT</a:t>
            </a:r>
          </a:p>
        </p:txBody>
      </p:sp>
      <p:grpSp>
        <p:nvGrpSpPr>
          <p:cNvPr id="29" name="Group 28">
            <a:extLst>
              <a:ext uri="{FF2B5EF4-FFF2-40B4-BE49-F238E27FC236}">
                <a16:creationId xmlns:a16="http://schemas.microsoft.com/office/drawing/2014/main" id="{7706097A-9E7F-036B-3C2B-A4238B460EC5}"/>
              </a:ext>
            </a:extLst>
          </p:cNvPr>
          <p:cNvGrpSpPr>
            <a:grpSpLocks/>
          </p:cNvGrpSpPr>
          <p:nvPr/>
        </p:nvGrpSpPr>
        <p:grpSpPr bwMode="auto">
          <a:xfrm>
            <a:off x="119336" y="116632"/>
            <a:ext cx="614753" cy="2215787"/>
            <a:chOff x="10781" y="-1576"/>
            <a:chExt cx="1193" cy="3649"/>
          </a:xfrm>
        </p:grpSpPr>
        <p:pic>
          <p:nvPicPr>
            <p:cNvPr id="30" name="Picture 29">
              <a:extLst>
                <a:ext uri="{FF2B5EF4-FFF2-40B4-BE49-F238E27FC236}">
                  <a16:creationId xmlns:a16="http://schemas.microsoft.com/office/drawing/2014/main" id="{8788A6D5-5441-A5AE-674E-970CB3C80252}"/>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781" y="1295"/>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DE73015B-5042-B9D6-21F1-83650AAEE8CB}"/>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781" y="476"/>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a:extLst>
                <a:ext uri="{FF2B5EF4-FFF2-40B4-BE49-F238E27FC236}">
                  <a16:creationId xmlns:a16="http://schemas.microsoft.com/office/drawing/2014/main" id="{4E763A82-C8D2-FB7F-9858-BCF323A3A952}"/>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781" y="-343"/>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a:extLst>
                <a:ext uri="{FF2B5EF4-FFF2-40B4-BE49-F238E27FC236}">
                  <a16:creationId xmlns:a16="http://schemas.microsoft.com/office/drawing/2014/main" id="{0A7F755B-2A03-8FD5-1D89-99E08C222053}"/>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0781" y="-1161"/>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a:extLst>
                <a:ext uri="{FF2B5EF4-FFF2-40B4-BE49-F238E27FC236}">
                  <a16:creationId xmlns:a16="http://schemas.microsoft.com/office/drawing/2014/main" id="{2572A7F0-6987-5AFA-68A6-679A5CA7878C}"/>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0781" y="-1576"/>
              <a:ext cx="77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A6DCDBCF-D2CC-7760-3B39-43A71961C395}"/>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1295"/>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a:extLst>
                <a:ext uri="{FF2B5EF4-FFF2-40B4-BE49-F238E27FC236}">
                  <a16:creationId xmlns:a16="http://schemas.microsoft.com/office/drawing/2014/main" id="{B6481751-E8A0-7B24-0633-883DA538AA6B}"/>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11600" y="476"/>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a:extLst>
                <a:ext uri="{FF2B5EF4-FFF2-40B4-BE49-F238E27FC236}">
                  <a16:creationId xmlns:a16="http://schemas.microsoft.com/office/drawing/2014/main" id="{0439076D-B9B0-14BE-B2C7-857BEF33E1BB}"/>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343"/>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a:extLst>
                <a:ext uri="{FF2B5EF4-FFF2-40B4-BE49-F238E27FC236}">
                  <a16:creationId xmlns:a16="http://schemas.microsoft.com/office/drawing/2014/main" id="{A4154680-4CFB-0E82-E62B-AB6A22662572}"/>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11600" y="-1161"/>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A5E98D37-4096-0B17-3D86-7141D2CB7D86}"/>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11600" y="-1576"/>
              <a:ext cx="374"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oup 39">
            <a:extLst>
              <a:ext uri="{FF2B5EF4-FFF2-40B4-BE49-F238E27FC236}">
                <a16:creationId xmlns:a16="http://schemas.microsoft.com/office/drawing/2014/main" id="{AF21BC2A-7E2C-D08E-8ADE-F2D71C2FD413}"/>
              </a:ext>
            </a:extLst>
          </p:cNvPr>
          <p:cNvGrpSpPr>
            <a:grpSpLocks/>
          </p:cNvGrpSpPr>
          <p:nvPr/>
        </p:nvGrpSpPr>
        <p:grpSpPr bwMode="auto">
          <a:xfrm>
            <a:off x="119336" y="2096206"/>
            <a:ext cx="614753" cy="2215787"/>
            <a:chOff x="10781" y="-1576"/>
            <a:chExt cx="1193" cy="3649"/>
          </a:xfrm>
        </p:grpSpPr>
        <p:pic>
          <p:nvPicPr>
            <p:cNvPr id="41" name="Picture 40">
              <a:extLst>
                <a:ext uri="{FF2B5EF4-FFF2-40B4-BE49-F238E27FC236}">
                  <a16:creationId xmlns:a16="http://schemas.microsoft.com/office/drawing/2014/main" id="{14DF13BB-67CA-26B5-DEB8-177A5B849782}"/>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781" y="1295"/>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a:extLst>
                <a:ext uri="{FF2B5EF4-FFF2-40B4-BE49-F238E27FC236}">
                  <a16:creationId xmlns:a16="http://schemas.microsoft.com/office/drawing/2014/main" id="{514BB951-2ECE-DA15-2E49-8622D6C4EC4A}"/>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781" y="476"/>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a:extLst>
                <a:ext uri="{FF2B5EF4-FFF2-40B4-BE49-F238E27FC236}">
                  <a16:creationId xmlns:a16="http://schemas.microsoft.com/office/drawing/2014/main" id="{4B486E4F-388C-CBA7-5283-669D91526C61}"/>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781" y="-343"/>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a:extLst>
                <a:ext uri="{FF2B5EF4-FFF2-40B4-BE49-F238E27FC236}">
                  <a16:creationId xmlns:a16="http://schemas.microsoft.com/office/drawing/2014/main" id="{915675EE-7D82-C232-E587-3AF30CB9653B}"/>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0781" y="-1161"/>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a:extLst>
                <a:ext uri="{FF2B5EF4-FFF2-40B4-BE49-F238E27FC236}">
                  <a16:creationId xmlns:a16="http://schemas.microsoft.com/office/drawing/2014/main" id="{F2E7DDFB-CFC3-B46A-628A-B841064690F8}"/>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0781" y="-1576"/>
              <a:ext cx="77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a:extLst>
                <a:ext uri="{FF2B5EF4-FFF2-40B4-BE49-F238E27FC236}">
                  <a16:creationId xmlns:a16="http://schemas.microsoft.com/office/drawing/2014/main" id="{C3967EFD-08C7-F369-3910-07FC75F4AF67}"/>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1295"/>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a:extLst>
                <a:ext uri="{FF2B5EF4-FFF2-40B4-BE49-F238E27FC236}">
                  <a16:creationId xmlns:a16="http://schemas.microsoft.com/office/drawing/2014/main" id="{9F58BA45-44EA-6AE2-C9B9-C64A6B53B76D}"/>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11600" y="476"/>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a:extLst>
                <a:ext uri="{FF2B5EF4-FFF2-40B4-BE49-F238E27FC236}">
                  <a16:creationId xmlns:a16="http://schemas.microsoft.com/office/drawing/2014/main" id="{DF14D48E-33EC-E02A-6DF8-90B997FDCA9F}"/>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343"/>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a:extLst>
                <a:ext uri="{FF2B5EF4-FFF2-40B4-BE49-F238E27FC236}">
                  <a16:creationId xmlns:a16="http://schemas.microsoft.com/office/drawing/2014/main" id="{F55A12CA-5DF4-6A15-2631-C5F66248D4F0}"/>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11600" y="-1161"/>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a:extLst>
                <a:ext uri="{FF2B5EF4-FFF2-40B4-BE49-F238E27FC236}">
                  <a16:creationId xmlns:a16="http://schemas.microsoft.com/office/drawing/2014/main" id="{D1749AE8-94A0-6747-6688-8ACCA0DD2892}"/>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11600" y="-1576"/>
              <a:ext cx="374"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 name="Group 50">
            <a:extLst>
              <a:ext uri="{FF2B5EF4-FFF2-40B4-BE49-F238E27FC236}">
                <a16:creationId xmlns:a16="http://schemas.microsoft.com/office/drawing/2014/main" id="{E2735EB4-7E40-7E73-ACC3-2C003F583A48}"/>
              </a:ext>
            </a:extLst>
          </p:cNvPr>
          <p:cNvGrpSpPr>
            <a:grpSpLocks/>
          </p:cNvGrpSpPr>
          <p:nvPr/>
        </p:nvGrpSpPr>
        <p:grpSpPr bwMode="auto">
          <a:xfrm>
            <a:off x="116431" y="4093804"/>
            <a:ext cx="614753" cy="2215787"/>
            <a:chOff x="10781" y="-1576"/>
            <a:chExt cx="1193" cy="3649"/>
          </a:xfrm>
        </p:grpSpPr>
        <p:pic>
          <p:nvPicPr>
            <p:cNvPr id="52" name="Picture 51">
              <a:extLst>
                <a:ext uri="{FF2B5EF4-FFF2-40B4-BE49-F238E27FC236}">
                  <a16:creationId xmlns:a16="http://schemas.microsoft.com/office/drawing/2014/main" id="{654A0D2B-1689-BB72-78E7-539AE09D70C3}"/>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781" y="1295"/>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a:extLst>
                <a:ext uri="{FF2B5EF4-FFF2-40B4-BE49-F238E27FC236}">
                  <a16:creationId xmlns:a16="http://schemas.microsoft.com/office/drawing/2014/main" id="{67F265C9-073D-856D-6E92-0F847F54B96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781" y="476"/>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3">
              <a:extLst>
                <a:ext uri="{FF2B5EF4-FFF2-40B4-BE49-F238E27FC236}">
                  <a16:creationId xmlns:a16="http://schemas.microsoft.com/office/drawing/2014/main" id="{1E260740-5529-B604-2800-4A0F579C24D2}"/>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781" y="-343"/>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a:extLst>
                <a:ext uri="{FF2B5EF4-FFF2-40B4-BE49-F238E27FC236}">
                  <a16:creationId xmlns:a16="http://schemas.microsoft.com/office/drawing/2014/main" id="{F9BFB897-D349-59A8-8A1B-19F85998F866}"/>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0781" y="-1161"/>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
              <a:extLst>
                <a:ext uri="{FF2B5EF4-FFF2-40B4-BE49-F238E27FC236}">
                  <a16:creationId xmlns:a16="http://schemas.microsoft.com/office/drawing/2014/main" id="{B255B903-6112-427E-EF69-CEA6F09CA10B}"/>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0781" y="-1576"/>
              <a:ext cx="77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a:extLst>
                <a:ext uri="{FF2B5EF4-FFF2-40B4-BE49-F238E27FC236}">
                  <a16:creationId xmlns:a16="http://schemas.microsoft.com/office/drawing/2014/main" id="{CBE13894-0D94-9807-0264-937512593B63}"/>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1295"/>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7">
              <a:extLst>
                <a:ext uri="{FF2B5EF4-FFF2-40B4-BE49-F238E27FC236}">
                  <a16:creationId xmlns:a16="http://schemas.microsoft.com/office/drawing/2014/main" id="{E0B53EB7-7D0D-9792-9CFD-1B647721C773}"/>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11600" y="476"/>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8">
              <a:extLst>
                <a:ext uri="{FF2B5EF4-FFF2-40B4-BE49-F238E27FC236}">
                  <a16:creationId xmlns:a16="http://schemas.microsoft.com/office/drawing/2014/main" id="{94D47703-6BC2-394F-BBE3-5AC18AA6FBBC}"/>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343"/>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5CC381B6-571B-B3DA-8423-776EE2422B8F}"/>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11600" y="-1161"/>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60">
              <a:extLst>
                <a:ext uri="{FF2B5EF4-FFF2-40B4-BE49-F238E27FC236}">
                  <a16:creationId xmlns:a16="http://schemas.microsoft.com/office/drawing/2014/main" id="{24B116FC-166E-B7F1-25A1-3B2C05CEF6C2}"/>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11600" y="-1576"/>
              <a:ext cx="374"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a:extLst>
              <a:ext uri="{FF2B5EF4-FFF2-40B4-BE49-F238E27FC236}">
                <a16:creationId xmlns:a16="http://schemas.microsoft.com/office/drawing/2014/main" id="{310374F4-5B48-854C-7381-2AF68C23C70E}"/>
              </a:ext>
            </a:extLst>
          </p:cNvPr>
          <p:cNvSpPr txBox="1"/>
          <p:nvPr/>
        </p:nvSpPr>
        <p:spPr>
          <a:xfrm>
            <a:off x="1208314" y="2096206"/>
            <a:ext cx="10442319" cy="4555093"/>
          </a:xfrm>
          <a:prstGeom prst="rect">
            <a:avLst/>
          </a:prstGeom>
          <a:noFill/>
        </p:spPr>
        <p:txBody>
          <a:bodyPr wrap="square" rtlCol="0">
            <a:spAutoFit/>
          </a:bodyPr>
          <a:lstStyle/>
          <a:p>
            <a:endParaRPr lang="en-US" b="1"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hlinkClick r:id="rId11"/>
              </a:rPr>
              <a:t>ELECT</a:t>
            </a:r>
            <a:endParaRPr lang="en-US" sz="2800" b="1" dirty="0">
              <a:latin typeface="Calibri" panose="020F0502020204030204" pitchFamily="34" charset="0"/>
              <a:cs typeface="Calibri" panose="020F0502020204030204" pitchFamily="34" charset="0"/>
            </a:endParaRPr>
          </a:p>
          <a:p>
            <a:endParaRPr lang="en-US" sz="2800" b="1"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The </a:t>
            </a:r>
            <a:r>
              <a:rPr lang="en-US" sz="1600" b="1" i="1" dirty="0">
                <a:latin typeface="Calibri" panose="020F0502020204030204" pitchFamily="34" charset="0"/>
                <a:cs typeface="Calibri" panose="020F0502020204030204" pitchFamily="34" charset="0"/>
              </a:rPr>
              <a:t>Early Learning for Every Child Today </a:t>
            </a:r>
            <a:r>
              <a:rPr lang="en-US" sz="1600" dirty="0">
                <a:latin typeface="Calibri" panose="020F0502020204030204" pitchFamily="34" charset="0"/>
                <a:cs typeface="Calibri" panose="020F0502020204030204" pitchFamily="34" charset="0"/>
              </a:rPr>
              <a:t>(ELECT) document was developed as a resource for general development.</a:t>
            </a:r>
          </a:p>
          <a:p>
            <a:endParaRPr lang="en-US" sz="1600" dirty="0">
              <a:latin typeface="Calibri" panose="020F0502020204030204" pitchFamily="34" charset="0"/>
              <a:cs typeface="Calibri" panose="020F0502020204030204" pitchFamily="34" charset="0"/>
            </a:endParaRPr>
          </a:p>
          <a:p>
            <a:r>
              <a:rPr lang="en-CA" sz="1600" dirty="0">
                <a:latin typeface="Calibri" panose="020F0502020204030204" pitchFamily="34" charset="0"/>
                <a:cs typeface="Calibri" panose="020F0502020204030204" pitchFamily="34" charset="0"/>
              </a:rPr>
              <a:t>The ELECT outlines the sequence of skills that children at different ages can be expected to acquire across broad developmental domains (physical, social, emotional, communication/language and cognitive). </a:t>
            </a:r>
          </a:p>
          <a:p>
            <a:endParaRPr lang="en-CA" sz="1600" dirty="0">
              <a:latin typeface="Calibri" panose="020F0502020204030204" pitchFamily="34" charset="0"/>
              <a:cs typeface="Calibri" panose="020F0502020204030204" pitchFamily="34" charset="0"/>
            </a:endParaRPr>
          </a:p>
          <a:p>
            <a:r>
              <a:rPr lang="en-CA" sz="1600" dirty="0">
                <a:latin typeface="Calibri" panose="020F0502020204030204" pitchFamily="34" charset="0"/>
                <a:cs typeface="Calibri" panose="020F0502020204030204" pitchFamily="34" charset="0"/>
              </a:rPr>
              <a:t>It also provides examples of interactions that support early learning and development. </a:t>
            </a:r>
          </a:p>
          <a:p>
            <a:endParaRPr lang="en-CA"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It’s important to understand child development to offer appropriate experiences for children and to have appropriate expectations.</a:t>
            </a:r>
          </a:p>
          <a:p>
            <a:endParaRPr lang="en-US" sz="1600" b="1" dirty="0">
              <a:latin typeface="Calibri" panose="020F0502020204030204" pitchFamily="34" charset="0"/>
              <a:cs typeface="Calibri" panose="020F0502020204030204" pitchFamily="34" charset="0"/>
            </a:endParaRPr>
          </a:p>
          <a:p>
            <a:endParaRPr lang="en-US" sz="2800" b="1" dirty="0">
              <a:latin typeface="Calibri" panose="020F0502020204030204" pitchFamily="34" charset="0"/>
              <a:cs typeface="Calibri" panose="020F0502020204030204" pitchFamily="34" charset="0"/>
            </a:endParaRPr>
          </a:p>
          <a:p>
            <a:endParaRPr lang="en-US" sz="2800" b="1" dirty="0">
              <a:latin typeface="Calibri" panose="020F0502020204030204" pitchFamily="34" charset="0"/>
              <a:cs typeface="Calibri" panose="020F0502020204030204" pitchFamily="34" charset="0"/>
            </a:endParaRPr>
          </a:p>
        </p:txBody>
      </p:sp>
      <p:pic>
        <p:nvPicPr>
          <p:cNvPr id="5" name="Picture 4" descr="Logo, icon&#10;&#10;Description automatically generated">
            <a:hlinkClick r:id="rId12"/>
            <a:extLst>
              <a:ext uri="{FF2B5EF4-FFF2-40B4-BE49-F238E27FC236}">
                <a16:creationId xmlns:a16="http://schemas.microsoft.com/office/drawing/2014/main" id="{E40BCB8C-3861-E490-8F56-54DBF60CCF9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18918" y="1915655"/>
            <a:ext cx="1212049" cy="1184606"/>
          </a:xfrm>
          <a:prstGeom prst="rect">
            <a:avLst/>
          </a:prstGeom>
        </p:spPr>
      </p:pic>
    </p:spTree>
    <p:extLst>
      <p:ext uri="{BB962C8B-B14F-4D97-AF65-F5344CB8AC3E}">
        <p14:creationId xmlns:p14="http://schemas.microsoft.com/office/powerpoint/2010/main" val="4214913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40C2D-BAC5-CA37-6E67-EEEA50FFD8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4FED7F-AF98-BF81-34A6-D591A7D00977}"/>
              </a:ext>
            </a:extLst>
          </p:cNvPr>
          <p:cNvSpPr>
            <a:spLocks noGrp="1"/>
          </p:cNvSpPr>
          <p:nvPr>
            <p:ph type="title"/>
          </p:nvPr>
        </p:nvSpPr>
        <p:spPr>
          <a:xfrm>
            <a:off x="1097280" y="703726"/>
            <a:ext cx="10058400" cy="1131371"/>
          </a:xfrm>
        </p:spPr>
        <p:txBody>
          <a:bodyPr>
            <a:normAutofit/>
          </a:bodyPr>
          <a:lstStyle/>
          <a:p>
            <a:r>
              <a:rPr lang="en-US" sz="4400" i="1" dirty="0">
                <a:latin typeface="Calibri" panose="020F0502020204030204" pitchFamily="34" charset="0"/>
                <a:cs typeface="Calibri" panose="020F0502020204030204" pitchFamily="34" charset="0"/>
              </a:rPr>
              <a:t>The Domains of Development</a:t>
            </a:r>
          </a:p>
        </p:txBody>
      </p:sp>
      <p:grpSp>
        <p:nvGrpSpPr>
          <p:cNvPr id="29" name="Group 28">
            <a:extLst>
              <a:ext uri="{FF2B5EF4-FFF2-40B4-BE49-F238E27FC236}">
                <a16:creationId xmlns:a16="http://schemas.microsoft.com/office/drawing/2014/main" id="{3D322DEE-2019-FC59-41DB-7027AF795CEB}"/>
              </a:ext>
            </a:extLst>
          </p:cNvPr>
          <p:cNvGrpSpPr>
            <a:grpSpLocks/>
          </p:cNvGrpSpPr>
          <p:nvPr/>
        </p:nvGrpSpPr>
        <p:grpSpPr bwMode="auto">
          <a:xfrm>
            <a:off x="119336" y="116632"/>
            <a:ext cx="614753" cy="2215787"/>
            <a:chOff x="10781" y="-1576"/>
            <a:chExt cx="1193" cy="3649"/>
          </a:xfrm>
        </p:grpSpPr>
        <p:pic>
          <p:nvPicPr>
            <p:cNvPr id="30" name="Picture 29">
              <a:extLst>
                <a:ext uri="{FF2B5EF4-FFF2-40B4-BE49-F238E27FC236}">
                  <a16:creationId xmlns:a16="http://schemas.microsoft.com/office/drawing/2014/main" id="{3E4A8FE6-AF44-0641-6364-A088DF72A637}"/>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781" y="1295"/>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1E9006D7-9AB4-0568-68EB-D8E2B0EAD702}"/>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781" y="476"/>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a:extLst>
                <a:ext uri="{FF2B5EF4-FFF2-40B4-BE49-F238E27FC236}">
                  <a16:creationId xmlns:a16="http://schemas.microsoft.com/office/drawing/2014/main" id="{9D829430-1EF2-C372-7C66-637DCD9AEC81}"/>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781" y="-343"/>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a:extLst>
                <a:ext uri="{FF2B5EF4-FFF2-40B4-BE49-F238E27FC236}">
                  <a16:creationId xmlns:a16="http://schemas.microsoft.com/office/drawing/2014/main" id="{38D42C64-10B6-BA7A-775A-CC63410DB80B}"/>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0781" y="-1161"/>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a:extLst>
                <a:ext uri="{FF2B5EF4-FFF2-40B4-BE49-F238E27FC236}">
                  <a16:creationId xmlns:a16="http://schemas.microsoft.com/office/drawing/2014/main" id="{C87C9FDD-6D13-058D-45F5-2FAAB8A41B4A}"/>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0781" y="-1576"/>
              <a:ext cx="77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D4DD1D34-F1C1-82A1-BFBF-169234678697}"/>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1295"/>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a:extLst>
                <a:ext uri="{FF2B5EF4-FFF2-40B4-BE49-F238E27FC236}">
                  <a16:creationId xmlns:a16="http://schemas.microsoft.com/office/drawing/2014/main" id="{862DF7A1-D9A3-6903-1689-109DF4C3C676}"/>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11600" y="476"/>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a:extLst>
                <a:ext uri="{FF2B5EF4-FFF2-40B4-BE49-F238E27FC236}">
                  <a16:creationId xmlns:a16="http://schemas.microsoft.com/office/drawing/2014/main" id="{103E5442-4E1B-C1C7-B217-D8CC6AE91854}"/>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343"/>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a:extLst>
                <a:ext uri="{FF2B5EF4-FFF2-40B4-BE49-F238E27FC236}">
                  <a16:creationId xmlns:a16="http://schemas.microsoft.com/office/drawing/2014/main" id="{E9203D9D-84C1-61B0-5A35-90631A5EF04A}"/>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11600" y="-1161"/>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DA77E1EE-FA3F-E603-A6AF-9AF5002D2CAC}"/>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11600" y="-1576"/>
              <a:ext cx="374"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oup 39">
            <a:extLst>
              <a:ext uri="{FF2B5EF4-FFF2-40B4-BE49-F238E27FC236}">
                <a16:creationId xmlns:a16="http://schemas.microsoft.com/office/drawing/2014/main" id="{479A9147-C327-CAED-98D2-1342D93D6ECE}"/>
              </a:ext>
            </a:extLst>
          </p:cNvPr>
          <p:cNvGrpSpPr>
            <a:grpSpLocks/>
          </p:cNvGrpSpPr>
          <p:nvPr/>
        </p:nvGrpSpPr>
        <p:grpSpPr bwMode="auto">
          <a:xfrm>
            <a:off x="119336" y="2096206"/>
            <a:ext cx="614753" cy="2215787"/>
            <a:chOff x="10781" y="-1576"/>
            <a:chExt cx="1193" cy="3649"/>
          </a:xfrm>
        </p:grpSpPr>
        <p:pic>
          <p:nvPicPr>
            <p:cNvPr id="41" name="Picture 40">
              <a:extLst>
                <a:ext uri="{FF2B5EF4-FFF2-40B4-BE49-F238E27FC236}">
                  <a16:creationId xmlns:a16="http://schemas.microsoft.com/office/drawing/2014/main" id="{8CBFBC6B-669F-F1BC-B8AF-3BE7CAA2D593}"/>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781" y="1295"/>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a:extLst>
                <a:ext uri="{FF2B5EF4-FFF2-40B4-BE49-F238E27FC236}">
                  <a16:creationId xmlns:a16="http://schemas.microsoft.com/office/drawing/2014/main" id="{3DBA073B-74A8-FF41-3D75-FB4CE7D904C0}"/>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781" y="476"/>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a:extLst>
                <a:ext uri="{FF2B5EF4-FFF2-40B4-BE49-F238E27FC236}">
                  <a16:creationId xmlns:a16="http://schemas.microsoft.com/office/drawing/2014/main" id="{7361D492-E60A-290C-F606-8434A05A666B}"/>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781" y="-343"/>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a:extLst>
                <a:ext uri="{FF2B5EF4-FFF2-40B4-BE49-F238E27FC236}">
                  <a16:creationId xmlns:a16="http://schemas.microsoft.com/office/drawing/2014/main" id="{C31F859D-11FB-59AF-2525-AAA542975F5B}"/>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0781" y="-1161"/>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a:extLst>
                <a:ext uri="{FF2B5EF4-FFF2-40B4-BE49-F238E27FC236}">
                  <a16:creationId xmlns:a16="http://schemas.microsoft.com/office/drawing/2014/main" id="{A0D85D04-3947-5BF5-1995-06F8532C990B}"/>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0781" y="-1576"/>
              <a:ext cx="77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a:extLst>
                <a:ext uri="{FF2B5EF4-FFF2-40B4-BE49-F238E27FC236}">
                  <a16:creationId xmlns:a16="http://schemas.microsoft.com/office/drawing/2014/main" id="{700CB606-294A-9892-A80B-13A4C9C40266}"/>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1295"/>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a:extLst>
                <a:ext uri="{FF2B5EF4-FFF2-40B4-BE49-F238E27FC236}">
                  <a16:creationId xmlns:a16="http://schemas.microsoft.com/office/drawing/2014/main" id="{202E3890-2D43-7855-D640-E716EC1BF055}"/>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11600" y="476"/>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a:extLst>
                <a:ext uri="{FF2B5EF4-FFF2-40B4-BE49-F238E27FC236}">
                  <a16:creationId xmlns:a16="http://schemas.microsoft.com/office/drawing/2014/main" id="{D8FA124D-6A2B-2E4A-6730-FF5903907301}"/>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343"/>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a:extLst>
                <a:ext uri="{FF2B5EF4-FFF2-40B4-BE49-F238E27FC236}">
                  <a16:creationId xmlns:a16="http://schemas.microsoft.com/office/drawing/2014/main" id="{60204274-DFF2-77AE-DC71-3C1CB605A158}"/>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11600" y="-1161"/>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a:extLst>
                <a:ext uri="{FF2B5EF4-FFF2-40B4-BE49-F238E27FC236}">
                  <a16:creationId xmlns:a16="http://schemas.microsoft.com/office/drawing/2014/main" id="{18AA8AD5-2CDB-AAE1-5823-6805060125D6}"/>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11600" y="-1576"/>
              <a:ext cx="374"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 name="Group 50">
            <a:extLst>
              <a:ext uri="{FF2B5EF4-FFF2-40B4-BE49-F238E27FC236}">
                <a16:creationId xmlns:a16="http://schemas.microsoft.com/office/drawing/2014/main" id="{2B29313D-3312-4E02-BC88-879A81D90A81}"/>
              </a:ext>
            </a:extLst>
          </p:cNvPr>
          <p:cNvGrpSpPr>
            <a:grpSpLocks/>
          </p:cNvGrpSpPr>
          <p:nvPr/>
        </p:nvGrpSpPr>
        <p:grpSpPr bwMode="auto">
          <a:xfrm>
            <a:off x="116431" y="4093804"/>
            <a:ext cx="614753" cy="2215787"/>
            <a:chOff x="10781" y="-1576"/>
            <a:chExt cx="1193" cy="3649"/>
          </a:xfrm>
        </p:grpSpPr>
        <p:pic>
          <p:nvPicPr>
            <p:cNvPr id="52" name="Picture 51">
              <a:extLst>
                <a:ext uri="{FF2B5EF4-FFF2-40B4-BE49-F238E27FC236}">
                  <a16:creationId xmlns:a16="http://schemas.microsoft.com/office/drawing/2014/main" id="{ABFED387-BE7F-D2F6-2E00-4EF22F0B9774}"/>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781" y="1295"/>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a:extLst>
                <a:ext uri="{FF2B5EF4-FFF2-40B4-BE49-F238E27FC236}">
                  <a16:creationId xmlns:a16="http://schemas.microsoft.com/office/drawing/2014/main" id="{B88B4679-9E49-532C-7320-1FDA0B5D2EF7}"/>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781" y="476"/>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3">
              <a:extLst>
                <a:ext uri="{FF2B5EF4-FFF2-40B4-BE49-F238E27FC236}">
                  <a16:creationId xmlns:a16="http://schemas.microsoft.com/office/drawing/2014/main" id="{C0AC63B2-125E-6D4F-007E-45F09E82813A}"/>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781" y="-343"/>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a:extLst>
                <a:ext uri="{FF2B5EF4-FFF2-40B4-BE49-F238E27FC236}">
                  <a16:creationId xmlns:a16="http://schemas.microsoft.com/office/drawing/2014/main" id="{59CA7F35-7FEC-A28B-2A84-A49CEE302A82}"/>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0781" y="-1161"/>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
              <a:extLst>
                <a:ext uri="{FF2B5EF4-FFF2-40B4-BE49-F238E27FC236}">
                  <a16:creationId xmlns:a16="http://schemas.microsoft.com/office/drawing/2014/main" id="{4516C604-594F-1F19-3E77-13DFC624AFBA}"/>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0781" y="-1576"/>
              <a:ext cx="77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a:extLst>
                <a:ext uri="{FF2B5EF4-FFF2-40B4-BE49-F238E27FC236}">
                  <a16:creationId xmlns:a16="http://schemas.microsoft.com/office/drawing/2014/main" id="{99C9D02B-004D-257A-1D0A-D8DE362F1E1C}"/>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1295"/>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7">
              <a:extLst>
                <a:ext uri="{FF2B5EF4-FFF2-40B4-BE49-F238E27FC236}">
                  <a16:creationId xmlns:a16="http://schemas.microsoft.com/office/drawing/2014/main" id="{0DE49040-D9D1-C9A2-3FF7-AC7B9404534D}"/>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11600" y="476"/>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8">
              <a:extLst>
                <a:ext uri="{FF2B5EF4-FFF2-40B4-BE49-F238E27FC236}">
                  <a16:creationId xmlns:a16="http://schemas.microsoft.com/office/drawing/2014/main" id="{C7203A0E-44CB-3643-2D0A-73D06DE6E64D}"/>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343"/>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B0E38F18-643F-7FF5-B87A-180677B0FB07}"/>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11600" y="-1161"/>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60">
              <a:extLst>
                <a:ext uri="{FF2B5EF4-FFF2-40B4-BE49-F238E27FC236}">
                  <a16:creationId xmlns:a16="http://schemas.microsoft.com/office/drawing/2014/main" id="{DF1B67D3-369B-A94F-29D7-F904349AEB94}"/>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11600" y="-1576"/>
              <a:ext cx="374"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a:extLst>
              <a:ext uri="{FF2B5EF4-FFF2-40B4-BE49-F238E27FC236}">
                <a16:creationId xmlns:a16="http://schemas.microsoft.com/office/drawing/2014/main" id="{1DE51EE1-144F-B74B-311D-03695A30AA3C}"/>
              </a:ext>
            </a:extLst>
          </p:cNvPr>
          <p:cNvSpPr txBox="1"/>
          <p:nvPr/>
        </p:nvSpPr>
        <p:spPr>
          <a:xfrm>
            <a:off x="1208314" y="2096206"/>
            <a:ext cx="10442319" cy="2862322"/>
          </a:xfrm>
          <a:prstGeom prst="rect">
            <a:avLst/>
          </a:prstGeom>
          <a:noFill/>
        </p:spPr>
        <p:txBody>
          <a:bodyPr wrap="square" rtlCol="0">
            <a:spAutoFit/>
          </a:bodyPr>
          <a:lstStyle/>
          <a:p>
            <a:r>
              <a:rPr lang="en-CA" dirty="0">
                <a:latin typeface="Calibri" panose="020F0502020204030204" pitchFamily="34" charset="0"/>
                <a:cs typeface="Calibri" panose="020F0502020204030204" pitchFamily="34" charset="0"/>
              </a:rPr>
              <a:t>The Elect outlines a child’s development in five key domains: social, emotional, communication, language &amp; literacy, cognition.</a:t>
            </a:r>
          </a:p>
          <a:p>
            <a:endParaRPr lang="en-CA" dirty="0">
              <a:latin typeface="Calibri" panose="020F0502020204030204" pitchFamily="34" charset="0"/>
              <a:cs typeface="Calibri" panose="020F0502020204030204" pitchFamily="34" charset="0"/>
            </a:endParaRPr>
          </a:p>
          <a:p>
            <a:r>
              <a:rPr lang="en-CA" dirty="0">
                <a:latin typeface="Calibri" panose="020F0502020204030204" pitchFamily="34" charset="0"/>
                <a:cs typeface="Calibri" panose="020F0502020204030204" pitchFamily="34" charset="0"/>
              </a:rPr>
              <a:t>It reviews a Continuum of Development.  Note this continuum is </a:t>
            </a:r>
            <a:r>
              <a:rPr lang="en-CA" b="1" dirty="0">
                <a:latin typeface="Calibri" panose="020F0502020204030204" pitchFamily="34" charset="0"/>
                <a:cs typeface="Calibri" panose="020F0502020204030204" pitchFamily="34" charset="0"/>
              </a:rPr>
              <a:t>not</a:t>
            </a:r>
            <a:r>
              <a:rPr lang="en-CA" dirty="0">
                <a:latin typeface="Calibri" panose="020F0502020204030204" pitchFamily="34" charset="0"/>
                <a:cs typeface="Calibri" panose="020F0502020204030204" pitchFamily="34" charset="0"/>
              </a:rPr>
              <a:t> a tool to assess children’s progress against a set of benchmarks. It is also </a:t>
            </a:r>
            <a:r>
              <a:rPr lang="en-CA" b="1" dirty="0">
                <a:latin typeface="Calibri" panose="020F0502020204030204" pitchFamily="34" charset="0"/>
                <a:cs typeface="Calibri" panose="020F0502020204030204" pitchFamily="34" charset="0"/>
              </a:rPr>
              <a:t>not </a:t>
            </a:r>
            <a:r>
              <a:rPr lang="en-CA" dirty="0">
                <a:latin typeface="Calibri" panose="020F0502020204030204" pitchFamily="34" charset="0"/>
                <a:cs typeface="Calibri" panose="020F0502020204030204" pitchFamily="34" charset="0"/>
              </a:rPr>
              <a:t>a screening tool to identify developmental difficulties.    </a:t>
            </a:r>
          </a:p>
          <a:p>
            <a:endParaRPr lang="en-CA" dirty="0">
              <a:latin typeface="Calibri" panose="020F0502020204030204" pitchFamily="34" charset="0"/>
              <a:cs typeface="Calibri" panose="020F0502020204030204" pitchFamily="34" charset="0"/>
            </a:endParaRPr>
          </a:p>
          <a:p>
            <a:r>
              <a:rPr lang="en-CA" dirty="0">
                <a:latin typeface="Calibri" panose="020F0502020204030204" pitchFamily="34" charset="0"/>
                <a:cs typeface="Calibri" panose="020F0502020204030204" pitchFamily="34" charset="0"/>
              </a:rPr>
              <a:t>It </a:t>
            </a:r>
            <a:r>
              <a:rPr lang="en-CA" b="1" dirty="0">
                <a:latin typeface="Calibri" panose="020F0502020204030204" pitchFamily="34" charset="0"/>
                <a:cs typeface="Calibri" panose="020F0502020204030204" pitchFamily="34" charset="0"/>
              </a:rPr>
              <a:t>is</a:t>
            </a:r>
            <a:r>
              <a:rPr lang="en-CA" dirty="0">
                <a:latin typeface="Calibri" panose="020F0502020204030204" pitchFamily="34" charset="0"/>
                <a:cs typeface="Calibri" panose="020F0502020204030204" pitchFamily="34" charset="0"/>
              </a:rPr>
              <a:t> a general guide.</a:t>
            </a:r>
          </a:p>
          <a:p>
            <a:endParaRPr lang="en-CA" dirty="0">
              <a:latin typeface="Calibri" panose="020F0502020204030204" pitchFamily="34" charset="0"/>
              <a:cs typeface="Calibri" panose="020F0502020204030204" pitchFamily="34" charset="0"/>
            </a:endParaRPr>
          </a:p>
          <a:p>
            <a:endParaRPr lang="en-CA"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graphicFrame>
        <p:nvGraphicFramePr>
          <p:cNvPr id="15" name="Diagram 14">
            <a:extLst>
              <a:ext uri="{FF2B5EF4-FFF2-40B4-BE49-F238E27FC236}">
                <a16:creationId xmlns:a16="http://schemas.microsoft.com/office/drawing/2014/main" id="{77669FBD-9BE2-445A-BB8E-FF2C146809E4}"/>
              </a:ext>
            </a:extLst>
          </p:cNvPr>
          <p:cNvGraphicFramePr/>
          <p:nvPr>
            <p:extLst>
              <p:ext uri="{D42A27DB-BD31-4B8C-83A1-F6EECF244321}">
                <p14:modId xmlns:p14="http://schemas.microsoft.com/office/powerpoint/2010/main" val="2834006330"/>
              </p:ext>
            </p:extLst>
          </p:nvPr>
        </p:nvGraphicFramePr>
        <p:xfrm>
          <a:off x="1205409" y="4452257"/>
          <a:ext cx="10442318" cy="195942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2042150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94317" y="286603"/>
            <a:ext cx="9485501" cy="1420899"/>
          </a:xfrm>
        </p:spPr>
        <p:txBody>
          <a:bodyPr>
            <a:normAutofit/>
          </a:bodyPr>
          <a:lstStyle/>
          <a:p>
            <a:r>
              <a:rPr lang="en-US" i="1">
                <a:latin typeface="Calibri" panose="020F0502020204030204" pitchFamily="34" charset="0"/>
                <a:cs typeface="Calibri" panose="020F0502020204030204" pitchFamily="34" charset="0"/>
              </a:rPr>
              <a:t>Brain Research</a:t>
            </a:r>
          </a:p>
        </p:txBody>
      </p:sp>
      <p:sp>
        <p:nvSpPr>
          <p:cNvPr id="3" name="Content Placeholder 2"/>
          <p:cNvSpPr>
            <a:spLocks noGrp="1"/>
          </p:cNvSpPr>
          <p:nvPr>
            <p:ph idx="1"/>
          </p:nvPr>
        </p:nvSpPr>
        <p:spPr>
          <a:xfrm>
            <a:off x="1194316" y="1916317"/>
            <a:ext cx="7274770" cy="4451825"/>
          </a:xfrm>
        </p:spPr>
        <p:txBody>
          <a:bodyPr>
            <a:normAutofit lnSpcReduction="10000"/>
          </a:bodyPr>
          <a:lstStyle/>
          <a:p>
            <a:endParaRPr lang="en-US" sz="1400" dirty="0"/>
          </a:p>
          <a:p>
            <a:r>
              <a:rPr lang="en-CA" sz="1700" dirty="0">
                <a:latin typeface="Calibri" panose="020F0502020204030204" pitchFamily="34" charset="0"/>
                <a:cs typeface="Calibri" panose="020F0502020204030204" pitchFamily="34" charset="0"/>
              </a:rPr>
              <a:t>All children are born with huge potential.</a:t>
            </a:r>
          </a:p>
          <a:p>
            <a:pPr marL="0" indent="0">
              <a:buNone/>
            </a:pPr>
            <a:endParaRPr lang="en-CA" sz="1700" dirty="0">
              <a:latin typeface="Calibri" panose="020F0502020204030204" pitchFamily="34" charset="0"/>
              <a:cs typeface="Calibri" panose="020F0502020204030204" pitchFamily="34" charset="0"/>
            </a:endParaRPr>
          </a:p>
          <a:p>
            <a:r>
              <a:rPr lang="en-CA" sz="1700" dirty="0">
                <a:latin typeface="Calibri" panose="020F0502020204030204" pitchFamily="34" charset="0"/>
                <a:cs typeface="Calibri" panose="020F0502020204030204" pitchFamily="34" charset="0"/>
              </a:rPr>
              <a:t>Research confirms that the first five years are extremely important for the development of a child's brain. </a:t>
            </a:r>
          </a:p>
          <a:p>
            <a:pPr marL="0" indent="0">
              <a:buNone/>
            </a:pPr>
            <a:endParaRPr lang="en-CA" sz="1700" dirty="0">
              <a:latin typeface="Calibri" panose="020F0502020204030204" pitchFamily="34" charset="0"/>
              <a:cs typeface="Calibri" panose="020F0502020204030204" pitchFamily="34" charset="0"/>
            </a:endParaRPr>
          </a:p>
          <a:p>
            <a:r>
              <a:rPr lang="en-CA" sz="1700" dirty="0">
                <a:latin typeface="Calibri" panose="020F0502020204030204" pitchFamily="34" charset="0"/>
                <a:cs typeface="Calibri" panose="020F0502020204030204" pitchFamily="34" charset="0"/>
              </a:rPr>
              <a:t>Early experiences provide the base for the brain’s architecture and have a direct impact on children’s learning and long term social/emotional and physical health.</a:t>
            </a:r>
          </a:p>
          <a:p>
            <a:pPr marL="0" indent="0">
              <a:buNone/>
            </a:pPr>
            <a:endParaRPr lang="en-CA" sz="1700" dirty="0">
              <a:latin typeface="Calibri" panose="020F0502020204030204" pitchFamily="34" charset="0"/>
              <a:cs typeface="Calibri" panose="020F0502020204030204" pitchFamily="34" charset="0"/>
            </a:endParaRPr>
          </a:p>
          <a:p>
            <a:r>
              <a:rPr lang="en-CA" sz="1700" dirty="0">
                <a:latin typeface="Calibri" panose="020F0502020204030204" pitchFamily="34" charset="0"/>
                <a:cs typeface="Calibri" panose="020F0502020204030204" pitchFamily="34" charset="0"/>
              </a:rPr>
              <a:t>Nurturing and responsive relationships are key to a child’s healthy brain development as well as health &amp; nutrition.</a:t>
            </a:r>
          </a:p>
          <a:p>
            <a:endParaRPr lang="en-CA" sz="1700" dirty="0">
              <a:latin typeface="Calibri" panose="020F0502020204030204" pitchFamily="34" charset="0"/>
              <a:cs typeface="Calibri" panose="020F0502020204030204" pitchFamily="34" charset="0"/>
            </a:endParaRPr>
          </a:p>
          <a:p>
            <a:r>
              <a:rPr lang="en-CA" sz="1700" dirty="0">
                <a:latin typeface="Calibri" panose="020F0502020204030204" pitchFamily="34" charset="0"/>
                <a:cs typeface="Calibri" panose="020F0502020204030204" pitchFamily="34" charset="0"/>
              </a:rPr>
              <a:t>It is through self-directed play that children learn best.       </a:t>
            </a:r>
          </a:p>
          <a:p>
            <a:pPr marL="0" indent="0">
              <a:buNone/>
            </a:pPr>
            <a:endParaRPr lang="en-US" sz="14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8480" r="1" b="1"/>
          <a:stretch/>
        </p:blipFill>
        <p:spPr>
          <a:xfrm>
            <a:off x="8655230" y="2057832"/>
            <a:ext cx="3135109" cy="3471012"/>
          </a:xfrm>
          <a:prstGeom prst="rect">
            <a:avLst/>
          </a:prstGeom>
        </p:spPr>
      </p:pic>
      <p:pic>
        <p:nvPicPr>
          <p:cNvPr id="6" name="Picture 5" descr="Icon&#10;&#10;Description automatically generated">
            <a:extLst>
              <a:ext uri="{FF2B5EF4-FFF2-40B4-BE49-F238E27FC236}">
                <a16:creationId xmlns:a16="http://schemas.microsoft.com/office/drawing/2014/main" id="{A93148E0-A0F5-4C4E-A83C-AECC1D558F0E}"/>
              </a:ext>
            </a:extLst>
          </p:cNvPr>
          <p:cNvPicPr>
            <a:picLocks noChangeAspect="1"/>
          </p:cNvPicPr>
          <p:nvPr/>
        </p:nvPicPr>
        <p:blipFill rotWithShape="1">
          <a:blip r:embed="rId3">
            <a:extLst>
              <a:ext uri="{28A0092B-C50C-407E-A947-70E740481C1C}">
                <a14:useLocalDpi xmlns:a14="http://schemas.microsoft.com/office/drawing/2010/main" val="0"/>
              </a:ext>
            </a:extLst>
          </a:blip>
          <a:srcRect l="5380"/>
          <a:stretch/>
        </p:blipFill>
        <p:spPr>
          <a:xfrm>
            <a:off x="35332" y="5052307"/>
            <a:ext cx="1057010" cy="1151775"/>
          </a:xfrm>
          <a:prstGeom prst="rect">
            <a:avLst/>
          </a:prstGeom>
        </p:spPr>
      </p:pic>
      <p:sp>
        <p:nvSpPr>
          <p:cNvPr id="7" name="TextBox 6">
            <a:extLst>
              <a:ext uri="{FF2B5EF4-FFF2-40B4-BE49-F238E27FC236}">
                <a16:creationId xmlns:a16="http://schemas.microsoft.com/office/drawing/2014/main" id="{9B516736-5238-4898-8F48-2614BFB50001}"/>
              </a:ext>
            </a:extLst>
          </p:cNvPr>
          <p:cNvSpPr txBox="1"/>
          <p:nvPr/>
        </p:nvSpPr>
        <p:spPr>
          <a:xfrm>
            <a:off x="401661" y="286603"/>
            <a:ext cx="324353" cy="4556888"/>
          </a:xfrm>
          <a:prstGeom prst="rect">
            <a:avLst/>
          </a:prstGeom>
          <a:pattFill prst="dkVert">
            <a:fgClr>
              <a:schemeClr val="accent1"/>
            </a:fgClr>
            <a:bgClr>
              <a:schemeClr val="bg1"/>
            </a:bgClr>
          </a:pattFill>
        </p:spPr>
        <p:txBody>
          <a:bodyPr wrap="square" rtlCol="0">
            <a:spAutoFit/>
          </a:bodyPr>
          <a:lstStyle/>
          <a:p>
            <a:endParaRPr lang="en-CA"/>
          </a:p>
        </p:txBody>
      </p:sp>
    </p:spTree>
    <p:extLst>
      <p:ext uri="{BB962C8B-B14F-4D97-AF65-F5344CB8AC3E}">
        <p14:creationId xmlns:p14="http://schemas.microsoft.com/office/powerpoint/2010/main" val="321905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70">
            <a:extLst>
              <a:ext uri="{FF2B5EF4-FFF2-40B4-BE49-F238E27FC236}">
                <a16:creationId xmlns:a16="http://schemas.microsoft.com/office/drawing/2014/main" id="{F207E69B-0F6F-4D15-A988-616519F68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58" name="Rectangle 72">
            <a:extLst>
              <a:ext uri="{FF2B5EF4-FFF2-40B4-BE49-F238E27FC236}">
                <a16:creationId xmlns:a16="http://schemas.microsoft.com/office/drawing/2014/main" id="{24113C24-A97F-448E-BE2B-73E74A61D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059" name="Rectangle 74">
            <a:extLst>
              <a:ext uri="{FF2B5EF4-FFF2-40B4-BE49-F238E27FC236}">
                <a16:creationId xmlns:a16="http://schemas.microsoft.com/office/drawing/2014/main" id="{D0EA43E2-C9E1-4415-824D-FC15F7E61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5" name="TextBox 4">
            <a:extLst>
              <a:ext uri="{FF2B5EF4-FFF2-40B4-BE49-F238E27FC236}">
                <a16:creationId xmlns:a16="http://schemas.microsoft.com/office/drawing/2014/main" id="{214881F5-3E58-35D6-E5AB-1427BA648598}"/>
              </a:ext>
            </a:extLst>
          </p:cNvPr>
          <p:cNvSpPr txBox="1"/>
          <p:nvPr/>
        </p:nvSpPr>
        <p:spPr>
          <a:xfrm>
            <a:off x="771990" y="612844"/>
            <a:ext cx="6238075" cy="5632311"/>
          </a:xfrm>
          <a:prstGeom prst="rect">
            <a:avLst/>
          </a:prstGeom>
          <a:noFill/>
        </p:spPr>
        <p:txBody>
          <a:bodyPr wrap="square">
            <a:spAutoFit/>
          </a:bodyPr>
          <a:lstStyle/>
          <a:p>
            <a:pPr marL="0" indent="0">
              <a:buNone/>
            </a:pPr>
            <a:r>
              <a:rPr lang="en-CA" sz="2400" dirty="0">
                <a:latin typeface="Calibri" panose="020F0502020204030204" pitchFamily="34" charset="0"/>
                <a:cs typeface="Calibri" panose="020F0502020204030204" pitchFamily="34" charset="0"/>
              </a:rPr>
              <a:t>Watch the video with Dr. Jean Clinton </a:t>
            </a:r>
          </a:p>
          <a:p>
            <a:pPr marL="0" indent="0">
              <a:buNone/>
            </a:pPr>
            <a:r>
              <a:rPr lang="en-CA" sz="2400"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“The power of play” </a:t>
            </a:r>
            <a:endParaRPr lang="en-CA" sz="2400" dirty="0">
              <a:solidFill>
                <a:schemeClr val="bg1"/>
              </a:solidFill>
              <a:latin typeface="Calibri" panose="020F0502020204030204" pitchFamily="34" charset="0"/>
              <a:cs typeface="Calibri" panose="020F0502020204030204" pitchFamily="34" charset="0"/>
            </a:endParaRPr>
          </a:p>
          <a:p>
            <a:pPr marL="0" indent="0">
              <a:buNone/>
            </a:pPr>
            <a:endParaRPr lang="en-US" sz="2400" i="1" dirty="0">
              <a:latin typeface="Calibri" panose="020F0502020204030204" pitchFamily="34" charset="0"/>
              <a:cs typeface="Calibri" panose="020F0502020204030204" pitchFamily="34" charset="0"/>
            </a:endParaRPr>
          </a:p>
          <a:p>
            <a:pPr marL="0" indent="0">
              <a:buNone/>
            </a:pPr>
            <a:r>
              <a:rPr lang="en-US" sz="2400" i="1" dirty="0">
                <a:latin typeface="Calibri" panose="020F0502020204030204" pitchFamily="34" charset="0"/>
                <a:cs typeface="Calibri" panose="020F0502020204030204" pitchFamily="34" charset="0"/>
              </a:rPr>
              <a:t>Key Messages:</a:t>
            </a:r>
          </a:p>
          <a:p>
            <a:r>
              <a:rPr lang="en-US" sz="2400" dirty="0">
                <a:latin typeface="Calibri" panose="020F0502020204030204" pitchFamily="34" charset="0"/>
                <a:cs typeface="Calibri" panose="020F0502020204030204" pitchFamily="34" charset="0"/>
              </a:rPr>
              <a:t>Building the brain through relationships and play is the most crucial part of child development.</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Warm, nurturing, responsive relationships help children learn and regulate.</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Think of relationships and connections </a:t>
            </a:r>
            <a:r>
              <a:rPr lang="en-US" sz="2400" b="1" dirty="0">
                <a:latin typeface="Calibri" panose="020F0502020204030204" pitchFamily="34" charset="0"/>
                <a:cs typeface="Calibri" panose="020F0502020204030204" pitchFamily="34" charset="0"/>
              </a:rPr>
              <a:t>before</a:t>
            </a:r>
            <a:r>
              <a:rPr lang="en-US" sz="2400" dirty="0">
                <a:latin typeface="Calibri" panose="020F0502020204030204" pitchFamily="34" charset="0"/>
                <a:cs typeface="Calibri" panose="020F0502020204030204" pitchFamily="34" charset="0"/>
              </a:rPr>
              <a:t> any other kinds of interactions: remember the connection-direction-correction ratio from module 2.  </a:t>
            </a:r>
            <a:r>
              <a:rPr lang="en-US" sz="2400" b="1"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Brain Development: Connecting vs. Directing Video</a:t>
            </a:r>
            <a:endParaRPr lang="en-US" sz="2400" b="1" dirty="0">
              <a:solidFill>
                <a:schemeClr val="bg1"/>
              </a:solidFill>
              <a:latin typeface="Calibri" panose="020F0502020204030204" pitchFamily="34" charset="0"/>
              <a:cs typeface="Calibri" panose="020F0502020204030204" pitchFamily="34" charset="0"/>
            </a:endParaRPr>
          </a:p>
        </p:txBody>
      </p:sp>
      <p:pic>
        <p:nvPicPr>
          <p:cNvPr id="6" name="Picture 5">
            <a:hlinkClick r:id="rId4"/>
            <a:extLst>
              <a:ext uri="{FF2B5EF4-FFF2-40B4-BE49-F238E27FC236}">
                <a16:creationId xmlns:a16="http://schemas.microsoft.com/office/drawing/2014/main" id="{ADC453B3-EEAB-4EB2-8C90-E7260606A7AB}"/>
              </a:ext>
            </a:extLst>
          </p:cNvPr>
          <p:cNvPicPr>
            <a:picLocks noChangeAspect="1"/>
          </p:cNvPicPr>
          <p:nvPr/>
        </p:nvPicPr>
        <p:blipFill>
          <a:blip r:embed="rId5"/>
          <a:stretch>
            <a:fillRect/>
          </a:stretch>
        </p:blipFill>
        <p:spPr>
          <a:xfrm>
            <a:off x="8547094" y="4675825"/>
            <a:ext cx="2784700" cy="1787398"/>
          </a:xfrm>
          <a:prstGeom prst="rect">
            <a:avLst/>
          </a:prstGeom>
        </p:spPr>
      </p:pic>
      <p:pic>
        <p:nvPicPr>
          <p:cNvPr id="8" name="Picture 7" descr="Logo, icon&#10;&#10;Description automatically generated">
            <a:extLst>
              <a:ext uri="{FF2B5EF4-FFF2-40B4-BE49-F238E27FC236}">
                <a16:creationId xmlns:a16="http://schemas.microsoft.com/office/drawing/2014/main" id="{CE22D657-7B35-699B-DE72-28C4324E49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8270" y="2750964"/>
            <a:ext cx="1621677" cy="1579001"/>
          </a:xfrm>
          <a:prstGeom prst="rect">
            <a:avLst/>
          </a:prstGeom>
        </p:spPr>
      </p:pic>
      <p:pic>
        <p:nvPicPr>
          <p:cNvPr id="9" name="Picture 2" descr="Bio">
            <a:hlinkClick r:id="rId3"/>
            <a:extLst>
              <a:ext uri="{FF2B5EF4-FFF2-40B4-BE49-F238E27FC236}">
                <a16:creationId xmlns:a16="http://schemas.microsoft.com/office/drawing/2014/main" id="{98C4F873-6CF8-FB40-D605-3ADC8267883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687559" y="137326"/>
            <a:ext cx="2295082" cy="2390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389087"/>
      </p:ext>
    </p:extLst>
  </p:cSld>
  <p:clrMapOvr>
    <a:masterClrMapping/>
  </p:clrMapOvr>
</p:sld>
</file>

<file path=ppt/theme/theme1.xml><?xml version="1.0" encoding="utf-8"?>
<a:theme xmlns:a="http://schemas.openxmlformats.org/drawingml/2006/main" name="Retrospect">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9a6e035-b861-46ef-af34-5bfebcaec434" xsi:nil="true"/>
    <lcf76f155ced4ddcb4097134ff3c332f xmlns="a6445af7-ffdb-4498-8248-ccbbd8c7f9e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567845884DCE48BB38210829171359" ma:contentTypeVersion="19" ma:contentTypeDescription="Create a new document." ma:contentTypeScope="" ma:versionID="782a828b2aba2a82270a8757451e5952">
  <xsd:schema xmlns:xsd="http://www.w3.org/2001/XMLSchema" xmlns:xs="http://www.w3.org/2001/XMLSchema" xmlns:p="http://schemas.microsoft.com/office/2006/metadata/properties" xmlns:ns2="a6445af7-ffdb-4498-8248-ccbbd8c7f9ec" xmlns:ns3="79a6e035-b861-46ef-af34-5bfebcaec434" targetNamespace="http://schemas.microsoft.com/office/2006/metadata/properties" ma:root="true" ma:fieldsID="4fc38bc16da0746fe8b2b6113812b55b" ns2:_="" ns3:_="">
    <xsd:import namespace="a6445af7-ffdb-4498-8248-ccbbd8c7f9ec"/>
    <xsd:import namespace="79a6e035-b861-46ef-af34-5bfebcaec43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445af7-ffdb-4498-8248-ccbbd8c7f9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d041d7-282a-41f1-896b-fab37d4d62e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a6e035-b861-46ef-af34-5bfebcaec43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71105a3-4c28-4c6d-8550-1b4e15556e29}" ma:internalName="TaxCatchAll" ma:showField="CatchAllData" ma:web="79a6e035-b861-46ef-af34-5bfebcaec4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DF096C-013D-4001-8F46-E628EF3D1258}">
  <ds:schemaRefs>
    <ds:schemaRef ds:uri="79a6e035-b861-46ef-af34-5bfebcaec434"/>
    <ds:schemaRef ds:uri="http://www.w3.org/XML/1998/namespace"/>
    <ds:schemaRef ds:uri="http://purl.org/dc/elements/1.1/"/>
    <ds:schemaRef ds:uri="http://schemas.microsoft.com/office/2006/documentManagement/types"/>
    <ds:schemaRef ds:uri="http://schemas.microsoft.com/office/infopath/2007/PartnerControls"/>
    <ds:schemaRef ds:uri="a6445af7-ffdb-4498-8248-ccbbd8c7f9ec"/>
    <ds:schemaRef ds:uri="http://purl.org/dc/dcmitype/"/>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FDDC4A68-C720-44C0-92A0-768C1EABF7A1}">
  <ds:schemaRefs>
    <ds:schemaRef ds:uri="http://schemas.microsoft.com/sharepoint/v3/contenttype/forms"/>
  </ds:schemaRefs>
</ds:datastoreItem>
</file>

<file path=customXml/itemProps3.xml><?xml version="1.0" encoding="utf-8"?>
<ds:datastoreItem xmlns:ds="http://schemas.openxmlformats.org/officeDocument/2006/customXml" ds:itemID="{730DDBFF-4F14-428F-BB04-7AB4301963EF}"/>
</file>

<file path=docProps/app.xml><?xml version="1.0" encoding="utf-8"?>
<Properties xmlns="http://schemas.openxmlformats.org/officeDocument/2006/extended-properties" xmlns:vt="http://schemas.openxmlformats.org/officeDocument/2006/docPropsVTypes">
  <Template>Retrospect</Template>
  <TotalTime>124</TotalTime>
  <Words>2304</Words>
  <Application>Microsoft Office PowerPoint</Application>
  <PresentationFormat>Widescreen</PresentationFormat>
  <Paragraphs>273</Paragraphs>
  <Slides>26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Aptos</vt:lpstr>
      <vt:lpstr>Arial</vt:lpstr>
      <vt:lpstr>Calibri</vt:lpstr>
      <vt:lpstr>Calibri Light</vt:lpstr>
      <vt:lpstr>Lato</vt:lpstr>
      <vt:lpstr>Retrospect</vt:lpstr>
      <vt:lpstr>Child Development</vt:lpstr>
      <vt:lpstr>PowerPoint Presentation</vt:lpstr>
      <vt:lpstr>LEGEND:  Throughout this presentation you will find symbols to indicate how to engage with the material. </vt:lpstr>
      <vt:lpstr>Agenda</vt:lpstr>
      <vt:lpstr>Developmental Milestones</vt:lpstr>
      <vt:lpstr>The ELECT</vt:lpstr>
      <vt:lpstr>The Domains of Development</vt:lpstr>
      <vt:lpstr>Brain Research</vt:lpstr>
      <vt:lpstr>PowerPoint Presentation</vt:lpstr>
      <vt:lpstr>PowerPoint Presentation</vt:lpstr>
      <vt:lpstr>Dispositions for Learning</vt:lpstr>
      <vt:lpstr>How Can we Nurture Positive Dispositions?</vt:lpstr>
      <vt:lpstr>Supporting development through learning environments</vt:lpstr>
      <vt:lpstr>Supporting Development within the Context of Families</vt:lpstr>
      <vt:lpstr>Reflect</vt:lpstr>
      <vt:lpstr>Supporting Development When Stressed</vt:lpstr>
      <vt:lpstr>Guiding Behaviour  </vt:lpstr>
      <vt:lpstr>Some Possible Reasons for Children Not Regulating</vt:lpstr>
      <vt:lpstr>When Children’s Dis-regulation Impacts their Ability to Learn</vt:lpstr>
      <vt:lpstr>Helpful Hints for Toddlers Sometimes children will test limits.  This is a typical part of child behaviour and development.  It is a way for them to learn about rules and how to become independent thinkers. Children will need reminders. Our role is to help guide them in a positive manner and lend them our calm.  Often behaviour is because a child is not regulated.</vt:lpstr>
      <vt:lpstr>Helpful Tips for Preschoolers and School-Aged Children </vt:lpstr>
      <vt:lpstr>I Need Help </vt:lpstr>
      <vt:lpstr>PowerPoint Presentation</vt:lpstr>
      <vt:lpstr>Practicing the Flip It Strategy</vt:lpstr>
      <vt:lpstr>When you Have Concerns</vt:lpstr>
      <vt:lpstr>Reflecting Forward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Beckie Evans</dc:creator>
  <cp:lastModifiedBy>Beckie Evans</cp:lastModifiedBy>
  <cp:revision>1</cp:revision>
  <dcterms:created xsi:type="dcterms:W3CDTF">2018-09-18T13:13:40Z</dcterms:created>
  <dcterms:modified xsi:type="dcterms:W3CDTF">2026-01-15T16:01:33Z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0x01010019567845884DCE48BB38210829171359</vt:lpwstr>
  </property>
  <property fmtid="{D5CDD505-2E9C-101B-9397-08002B2CF9AE}" pid="3" name="MediaServiceImageTags">
    <vt:lpwstr/>
  </property>
</Properties>
</file>